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6_4E737095.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handoutMasterIdLst>
    <p:handoutMasterId r:id="rId15"/>
  </p:handoutMasterIdLst>
  <p:sldIdLst>
    <p:sldId id="259" r:id="rId5"/>
    <p:sldId id="262" r:id="rId6"/>
    <p:sldId id="268" r:id="rId7"/>
    <p:sldId id="260" r:id="rId8"/>
    <p:sldId id="261" r:id="rId9"/>
    <p:sldId id="270" r:id="rId10"/>
    <p:sldId id="269" r:id="rId11"/>
    <p:sldId id="271"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588228-6029-6031-8D5A-594838ED9028}" name="Tony Waghorn" initials="TW" userId="S::tony.waghorn@omfmail.com::bc2fae39-00cc-4258-b86a-7da6305697ed" providerId="AD"/>
  <p188:author id="{AFD52DA7-4524-BAB6-59CD-B62680A99792}" name="Anna Tennent" initials="AT" userId="S::anna.tennent@omfmail.com::0beedfa7-3bfe-4078-8d0c-d57494538d0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8DC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D87BAE-CAD6-044B-AF0E-89A89B342C4B}" v="2149" dt="2024-07-03T13:56:59.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Tennent" userId="S::anna.tennent@omfmail.com::0beedfa7-3bfe-4078-8d0c-d57494538d0f" providerId="AD" clId="Web-{AE53A5DC-38E0-6456-AF06-6CF6A0FA6A8E}"/>
    <pc:docChg chg="modSld">
      <pc:chgData name="Anna Tennent" userId="S::anna.tennent@omfmail.com::0beedfa7-3bfe-4078-8d0c-d57494538d0f" providerId="AD" clId="Web-{AE53A5DC-38E0-6456-AF06-6CF6A0FA6A8E}" dt="2024-06-25T08:53:07.051" v="6" actId="1076"/>
      <pc:docMkLst>
        <pc:docMk/>
      </pc:docMkLst>
      <pc:sldChg chg="modSp">
        <pc:chgData name="Anna Tennent" userId="S::anna.tennent@omfmail.com::0beedfa7-3bfe-4078-8d0c-d57494538d0f" providerId="AD" clId="Web-{AE53A5DC-38E0-6456-AF06-6CF6A0FA6A8E}" dt="2024-06-25T08:53:07.051" v="6" actId="1076"/>
        <pc:sldMkLst>
          <pc:docMk/>
          <pc:sldMk cId="4097716318" sldId="260"/>
        </pc:sldMkLst>
        <pc:spChg chg="mod">
          <ac:chgData name="Anna Tennent" userId="S::anna.tennent@omfmail.com::0beedfa7-3bfe-4078-8d0c-d57494538d0f" providerId="AD" clId="Web-{AE53A5DC-38E0-6456-AF06-6CF6A0FA6A8E}" dt="2024-06-25T08:53:07.051" v="6" actId="1076"/>
          <ac:spMkLst>
            <pc:docMk/>
            <pc:sldMk cId="4097716318" sldId="260"/>
            <ac:spMk id="13" creationId="{B4B0EC3B-6288-B1FA-A616-1EDDF3EA4D7C}"/>
          </ac:spMkLst>
        </pc:spChg>
      </pc:sldChg>
      <pc:sldChg chg="modSp">
        <pc:chgData name="Anna Tennent" userId="S::anna.tennent@omfmail.com::0beedfa7-3bfe-4078-8d0c-d57494538d0f" providerId="AD" clId="Web-{AE53A5DC-38E0-6456-AF06-6CF6A0FA6A8E}" dt="2024-06-25T08:51:47.458" v="1"/>
        <pc:sldMkLst>
          <pc:docMk/>
          <pc:sldMk cId="1316188309" sldId="262"/>
        </pc:sldMkLst>
        <pc:picChg chg="mod modCrop">
          <ac:chgData name="Anna Tennent" userId="S::anna.tennent@omfmail.com::0beedfa7-3bfe-4078-8d0c-d57494538d0f" providerId="AD" clId="Web-{AE53A5DC-38E0-6456-AF06-6CF6A0FA6A8E}" dt="2024-06-25T08:51:47.458" v="1"/>
          <ac:picMkLst>
            <pc:docMk/>
            <pc:sldMk cId="1316188309" sldId="262"/>
            <ac:picMk id="5" creationId="{02829E60-3015-380A-4168-90C42D444408}"/>
          </ac:picMkLst>
        </pc:picChg>
      </pc:sldChg>
    </pc:docChg>
  </pc:docChgLst>
  <pc:docChgLst>
    <pc:chgData name="Anna Tennent" userId="S::anna.tennent@omfmail.com::0beedfa7-3bfe-4078-8d0c-d57494538d0f" providerId="AD" clId="Web-{A1584470-41CE-4E6F-E5F6-11968CDA32F8}"/>
    <pc:docChg chg="modSld">
      <pc:chgData name="Anna Tennent" userId="S::anna.tennent@omfmail.com::0beedfa7-3bfe-4078-8d0c-d57494538d0f" providerId="AD" clId="Web-{A1584470-41CE-4E6F-E5F6-11968CDA32F8}" dt="2024-07-02T13:53:54.653" v="35"/>
      <pc:docMkLst>
        <pc:docMk/>
      </pc:docMkLst>
      <pc:sldChg chg="modSp delCm">
        <pc:chgData name="Anna Tennent" userId="S::anna.tennent@omfmail.com::0beedfa7-3bfe-4078-8d0c-d57494538d0f" providerId="AD" clId="Web-{A1584470-41CE-4E6F-E5F6-11968CDA32F8}" dt="2024-07-02T13:53:54.653" v="35"/>
        <pc:sldMkLst>
          <pc:docMk/>
          <pc:sldMk cId="1962439527" sldId="258"/>
        </pc:sldMkLst>
        <pc:picChg chg="mod">
          <ac:chgData name="Anna Tennent" userId="S::anna.tennent@omfmail.com::0beedfa7-3bfe-4078-8d0c-d57494538d0f" providerId="AD" clId="Web-{A1584470-41CE-4E6F-E5F6-11968CDA32F8}" dt="2024-07-02T13:53:54.653" v="35"/>
          <ac:picMkLst>
            <pc:docMk/>
            <pc:sldMk cId="1962439527" sldId="258"/>
            <ac:picMk id="6" creationId="{B65EFFD5-FD6D-E671-FEAA-E1520BCD7FEC}"/>
          </ac:picMkLst>
        </pc:picChg>
        <pc:extLst>
          <p:ext xmlns:p="http://schemas.openxmlformats.org/presentationml/2006/main" uri="{D6D511B9-2390-475A-947B-AFAB55BFBCF1}">
            <pc226:cmChg xmlns:pc226="http://schemas.microsoft.com/office/powerpoint/2022/06/main/command" chg="del">
              <pc226:chgData name="Anna Tennent" userId="S::anna.tennent@omfmail.com::0beedfa7-3bfe-4078-8d0c-d57494538d0f" providerId="AD" clId="Web-{A1584470-41CE-4E6F-E5F6-11968CDA32F8}" dt="2024-07-02T13:50:30.661" v="18"/>
              <pc2:cmMkLst xmlns:pc2="http://schemas.microsoft.com/office/powerpoint/2019/9/main/command">
                <pc:docMk/>
                <pc:sldMk cId="1962439527" sldId="258"/>
                <pc2:cmMk id="{DD8EFBD9-83F1-4A8A-86D8-B3C68CB97711}"/>
              </pc2:cmMkLst>
            </pc226:cmChg>
          </p:ext>
        </pc:extLst>
      </pc:sldChg>
      <pc:sldChg chg="addSp delSp modSp">
        <pc:chgData name="Anna Tennent" userId="S::anna.tennent@omfmail.com::0beedfa7-3bfe-4078-8d0c-d57494538d0f" providerId="AD" clId="Web-{A1584470-41CE-4E6F-E5F6-11968CDA32F8}" dt="2024-07-02T13:53:40.840" v="33"/>
        <pc:sldMkLst>
          <pc:docMk/>
          <pc:sldMk cId="2349440731" sldId="259"/>
        </pc:sldMkLst>
        <pc:picChg chg="add del mod">
          <ac:chgData name="Anna Tennent" userId="S::anna.tennent@omfmail.com::0beedfa7-3bfe-4078-8d0c-d57494538d0f" providerId="AD" clId="Web-{A1584470-41CE-4E6F-E5F6-11968CDA32F8}" dt="2024-07-02T13:53:40.840" v="33"/>
          <ac:picMkLst>
            <pc:docMk/>
            <pc:sldMk cId="2349440731" sldId="259"/>
            <ac:picMk id="5" creationId="{0A0E51EE-2A9E-D16C-1EC5-E20D25E30637}"/>
          </ac:picMkLst>
        </pc:picChg>
        <pc:picChg chg="mod">
          <ac:chgData name="Anna Tennent" userId="S::anna.tennent@omfmail.com::0beedfa7-3bfe-4078-8d0c-d57494538d0f" providerId="AD" clId="Web-{A1584470-41CE-4E6F-E5F6-11968CDA32F8}" dt="2024-07-02T13:53:38.933" v="31" actId="1076"/>
          <ac:picMkLst>
            <pc:docMk/>
            <pc:sldMk cId="2349440731" sldId="259"/>
            <ac:picMk id="6" creationId="{023C5441-CE24-B177-D598-E4D401E6A27E}"/>
          </ac:picMkLst>
        </pc:picChg>
      </pc:sldChg>
      <pc:sldChg chg="modSp">
        <pc:chgData name="Anna Tennent" userId="S::anna.tennent@omfmail.com::0beedfa7-3bfe-4078-8d0c-d57494538d0f" providerId="AD" clId="Web-{A1584470-41CE-4E6F-E5F6-11968CDA32F8}" dt="2024-07-02T13:50:08.817" v="17" actId="14100"/>
        <pc:sldMkLst>
          <pc:docMk/>
          <pc:sldMk cId="2598166133" sldId="266"/>
        </pc:sldMkLst>
        <pc:spChg chg="mod">
          <ac:chgData name="Anna Tennent" userId="S::anna.tennent@omfmail.com::0beedfa7-3bfe-4078-8d0c-d57494538d0f" providerId="AD" clId="Web-{A1584470-41CE-4E6F-E5F6-11968CDA32F8}" dt="2024-07-02T13:50:08.817" v="17" actId="14100"/>
          <ac:spMkLst>
            <pc:docMk/>
            <pc:sldMk cId="2598166133" sldId="266"/>
            <ac:spMk id="2" creationId="{0234D29A-848A-E222-BC35-674C83A4FED5}"/>
          </ac:spMkLst>
        </pc:spChg>
      </pc:sldChg>
    </pc:docChg>
  </pc:docChgLst>
  <pc:docChgLst>
    <pc:chgData name="Anna Tennent" userId="0beedfa7-3bfe-4078-8d0c-d57494538d0f" providerId="ADAL" clId="{687FC3CB-59C9-2240-AA43-7E76DCE3532C}"/>
    <pc:docChg chg="undo custSel addSld delSld modSld sldOrd addMainMaster delMainMaster modMainMaster modNotesMaster">
      <pc:chgData name="Anna Tennent" userId="0beedfa7-3bfe-4078-8d0c-d57494538d0f" providerId="ADAL" clId="{687FC3CB-59C9-2240-AA43-7E76DCE3532C}" dt="2024-06-25T15:08:44.061" v="2788" actId="1076"/>
      <pc:docMkLst>
        <pc:docMk/>
      </pc:docMkLst>
      <pc:sldChg chg="addSp delSp modSp mod setBg">
        <pc:chgData name="Anna Tennent" userId="0beedfa7-3bfe-4078-8d0c-d57494538d0f" providerId="ADAL" clId="{687FC3CB-59C9-2240-AA43-7E76DCE3532C}" dt="2024-06-25T08:55:54.457" v="1848"/>
        <pc:sldMkLst>
          <pc:docMk/>
          <pc:sldMk cId="1962439527" sldId="258"/>
        </pc:sldMkLst>
        <pc:spChg chg="mod">
          <ac:chgData name="Anna Tennent" userId="0beedfa7-3bfe-4078-8d0c-d57494538d0f" providerId="ADAL" clId="{687FC3CB-59C9-2240-AA43-7E76DCE3532C}" dt="2024-06-25T08:55:54.457" v="1848"/>
          <ac:spMkLst>
            <pc:docMk/>
            <pc:sldMk cId="1962439527" sldId="258"/>
            <ac:spMk id="2" creationId="{54F9AC2A-44AE-ED06-A1CB-D8D77D6A96E4}"/>
          </ac:spMkLst>
        </pc:spChg>
        <pc:spChg chg="mod">
          <ac:chgData name="Anna Tennent" userId="0beedfa7-3bfe-4078-8d0c-d57494538d0f" providerId="ADAL" clId="{687FC3CB-59C9-2240-AA43-7E76DCE3532C}" dt="2024-06-25T08:55:54.457" v="1848"/>
          <ac:spMkLst>
            <pc:docMk/>
            <pc:sldMk cId="1962439527" sldId="258"/>
            <ac:spMk id="3" creationId="{1211C462-5F00-B134-0D33-16F24079559A}"/>
          </ac:spMkLst>
        </pc:spChg>
        <pc:spChg chg="add del">
          <ac:chgData name="Anna Tennent" userId="0beedfa7-3bfe-4078-8d0c-d57494538d0f" providerId="ADAL" clId="{687FC3CB-59C9-2240-AA43-7E76DCE3532C}" dt="2024-06-18T12:36:15.348" v="43" actId="22"/>
          <ac:spMkLst>
            <pc:docMk/>
            <pc:sldMk cId="1962439527" sldId="258"/>
            <ac:spMk id="5" creationId="{0BADBA3C-35CC-C357-D93A-C12F48D87B5A}"/>
          </ac:spMkLst>
        </pc:spChg>
        <pc:spChg chg="add mod">
          <ac:chgData name="Anna Tennent" userId="0beedfa7-3bfe-4078-8d0c-d57494538d0f" providerId="ADAL" clId="{687FC3CB-59C9-2240-AA43-7E76DCE3532C}" dt="2024-06-25T08:55:54.457" v="1848"/>
          <ac:spMkLst>
            <pc:docMk/>
            <pc:sldMk cId="1962439527" sldId="258"/>
            <ac:spMk id="7" creationId="{BA05EB81-33DC-2DF8-FE0C-967CA74AE458}"/>
          </ac:spMkLst>
        </pc:spChg>
      </pc:sldChg>
      <pc:sldChg chg="addSp delSp modSp new mod ord setBg modClrScheme chgLayout">
        <pc:chgData name="Anna Tennent" userId="0beedfa7-3bfe-4078-8d0c-d57494538d0f" providerId="ADAL" clId="{687FC3CB-59C9-2240-AA43-7E76DCE3532C}" dt="2024-06-25T08:57:10.299" v="1867" actId="732"/>
        <pc:sldMkLst>
          <pc:docMk/>
          <pc:sldMk cId="2349440731" sldId="259"/>
        </pc:sldMkLst>
        <pc:spChg chg="del">
          <ac:chgData name="Anna Tennent" userId="0beedfa7-3bfe-4078-8d0c-d57494538d0f" providerId="ADAL" clId="{687FC3CB-59C9-2240-AA43-7E76DCE3532C}" dt="2024-06-18T12:32:05.974" v="10" actId="700"/>
          <ac:spMkLst>
            <pc:docMk/>
            <pc:sldMk cId="2349440731" sldId="259"/>
            <ac:spMk id="2" creationId="{3C48470C-75BB-3F15-D1DD-D5711AE1A038}"/>
          </ac:spMkLst>
        </pc:spChg>
        <pc:spChg chg="add mod">
          <ac:chgData name="Anna Tennent" userId="0beedfa7-3bfe-4078-8d0c-d57494538d0f" providerId="ADAL" clId="{687FC3CB-59C9-2240-AA43-7E76DCE3532C}" dt="2024-06-25T08:55:54.457" v="1848"/>
          <ac:spMkLst>
            <pc:docMk/>
            <pc:sldMk cId="2349440731" sldId="259"/>
            <ac:spMk id="2" creationId="{3E4B23CF-4253-9E7A-DAAC-E895E7366D4B}"/>
          </ac:spMkLst>
        </pc:spChg>
        <pc:spChg chg="del">
          <ac:chgData name="Anna Tennent" userId="0beedfa7-3bfe-4078-8d0c-d57494538d0f" providerId="ADAL" clId="{687FC3CB-59C9-2240-AA43-7E76DCE3532C}" dt="2024-06-18T12:32:05.974" v="10" actId="700"/>
          <ac:spMkLst>
            <pc:docMk/>
            <pc:sldMk cId="2349440731" sldId="259"/>
            <ac:spMk id="3" creationId="{92577F77-8D61-A92D-3642-0C3DC73DEF6C}"/>
          </ac:spMkLst>
        </pc:spChg>
        <pc:spChg chg="add del">
          <ac:chgData name="Anna Tennent" userId="0beedfa7-3bfe-4078-8d0c-d57494538d0f" providerId="ADAL" clId="{687FC3CB-59C9-2240-AA43-7E76DCE3532C}" dt="2024-06-18T16:59:16.819" v="520" actId="26606"/>
          <ac:spMkLst>
            <pc:docMk/>
            <pc:sldMk cId="2349440731" sldId="259"/>
            <ac:spMk id="8" creationId="{42A4FC2C-047E-45A5-965D-8E1E3BF09BC6}"/>
          </ac:spMkLst>
        </pc:spChg>
        <pc:spChg chg="add del">
          <ac:chgData name="Anna Tennent" userId="0beedfa7-3bfe-4078-8d0c-d57494538d0f" providerId="ADAL" clId="{687FC3CB-59C9-2240-AA43-7E76DCE3532C}" dt="2024-06-18T16:59:29.390" v="522" actId="26606"/>
          <ac:spMkLst>
            <pc:docMk/>
            <pc:sldMk cId="2349440731" sldId="259"/>
            <ac:spMk id="10" creationId="{83C98ABE-055B-441F-B07E-44F97F083C39}"/>
          </ac:spMkLst>
        </pc:spChg>
        <pc:spChg chg="add del">
          <ac:chgData name="Anna Tennent" userId="0beedfa7-3bfe-4078-8d0c-d57494538d0f" providerId="ADAL" clId="{687FC3CB-59C9-2240-AA43-7E76DCE3532C}" dt="2024-06-18T16:59:29.390" v="522" actId="26606"/>
          <ac:spMkLst>
            <pc:docMk/>
            <pc:sldMk cId="2349440731" sldId="259"/>
            <ac:spMk id="11" creationId="{F3060C83-F051-4F0E-ABAD-AA0DFC48B218}"/>
          </ac:spMkLst>
        </pc:spChg>
        <pc:spChg chg="add del">
          <ac:chgData name="Anna Tennent" userId="0beedfa7-3bfe-4078-8d0c-d57494538d0f" providerId="ADAL" clId="{687FC3CB-59C9-2240-AA43-7E76DCE3532C}" dt="2024-06-18T16:59:29.390" v="522" actId="26606"/>
          <ac:spMkLst>
            <pc:docMk/>
            <pc:sldMk cId="2349440731" sldId="259"/>
            <ac:spMk id="12" creationId="{29FDB030-9B49-4CED-8CCD-4D99382388AC}"/>
          </ac:spMkLst>
        </pc:spChg>
        <pc:spChg chg="add del">
          <ac:chgData name="Anna Tennent" userId="0beedfa7-3bfe-4078-8d0c-d57494538d0f" providerId="ADAL" clId="{687FC3CB-59C9-2240-AA43-7E76DCE3532C}" dt="2024-06-18T16:59:29.390" v="522" actId="26606"/>
          <ac:spMkLst>
            <pc:docMk/>
            <pc:sldMk cId="2349440731" sldId="259"/>
            <ac:spMk id="14" creationId="{3783CA14-24A1-485C-8B30-D6A5D87987AD}"/>
          </ac:spMkLst>
        </pc:spChg>
        <pc:spChg chg="add del">
          <ac:chgData name="Anna Tennent" userId="0beedfa7-3bfe-4078-8d0c-d57494538d0f" providerId="ADAL" clId="{687FC3CB-59C9-2240-AA43-7E76DCE3532C}" dt="2024-06-18T16:59:29.390" v="522" actId="26606"/>
          <ac:spMkLst>
            <pc:docMk/>
            <pc:sldMk cId="2349440731" sldId="259"/>
            <ac:spMk id="16" creationId="{9A97C86A-04D6-40F7-AE84-31AB43E6A846}"/>
          </ac:spMkLst>
        </pc:spChg>
        <pc:spChg chg="add del">
          <ac:chgData name="Anna Tennent" userId="0beedfa7-3bfe-4078-8d0c-d57494538d0f" providerId="ADAL" clId="{687FC3CB-59C9-2240-AA43-7E76DCE3532C}" dt="2024-06-18T16:59:29.390" v="522" actId="26606"/>
          <ac:spMkLst>
            <pc:docMk/>
            <pc:sldMk cId="2349440731" sldId="259"/>
            <ac:spMk id="18" creationId="{FF9F2414-84E8-453E-B1F3-389FDE8192D9}"/>
          </ac:spMkLst>
        </pc:spChg>
        <pc:spChg chg="add del">
          <ac:chgData name="Anna Tennent" userId="0beedfa7-3bfe-4078-8d0c-d57494538d0f" providerId="ADAL" clId="{687FC3CB-59C9-2240-AA43-7E76DCE3532C}" dt="2024-06-18T16:59:29.390" v="522" actId="26606"/>
          <ac:spMkLst>
            <pc:docMk/>
            <pc:sldMk cId="2349440731" sldId="259"/>
            <ac:spMk id="20" creationId="{3ECA69A1-7536-43AC-85EF-C7106179F5ED}"/>
          </ac:spMkLst>
        </pc:spChg>
        <pc:picChg chg="add mod modCrop">
          <ac:chgData name="Anna Tennent" userId="0beedfa7-3bfe-4078-8d0c-d57494538d0f" providerId="ADAL" clId="{687FC3CB-59C9-2240-AA43-7E76DCE3532C}" dt="2024-06-25T08:57:10.299" v="1867" actId="732"/>
          <ac:picMkLst>
            <pc:docMk/>
            <pc:sldMk cId="2349440731" sldId="259"/>
            <ac:picMk id="3" creationId="{42B17503-A7F8-7C6E-DC9B-F5501059CBE3}"/>
          </ac:picMkLst>
        </pc:picChg>
        <pc:picChg chg="add del mod">
          <ac:chgData name="Anna Tennent" userId="0beedfa7-3bfe-4078-8d0c-d57494538d0f" providerId="ADAL" clId="{687FC3CB-59C9-2240-AA43-7E76DCE3532C}" dt="2024-06-24T15:33:07.904" v="1619" actId="478"/>
          <ac:picMkLst>
            <pc:docMk/>
            <pc:sldMk cId="2349440731" sldId="259"/>
            <ac:picMk id="5" creationId="{CC6C7BD4-5DB4-0B82-A120-4EEB1BEAFF9B}"/>
          </ac:picMkLst>
        </pc:picChg>
        <pc:picChg chg="add mod">
          <ac:chgData name="Anna Tennent" userId="0beedfa7-3bfe-4078-8d0c-d57494538d0f" providerId="ADAL" clId="{687FC3CB-59C9-2240-AA43-7E76DCE3532C}" dt="2024-06-25T08:55:54.457" v="1848"/>
          <ac:picMkLst>
            <pc:docMk/>
            <pc:sldMk cId="2349440731" sldId="259"/>
            <ac:picMk id="6" creationId="{023C5441-CE24-B177-D598-E4D401E6A27E}"/>
          </ac:picMkLst>
        </pc:picChg>
      </pc:sldChg>
      <pc:sldChg chg="addSp delSp modSp new mod ord modClrScheme chgLayout modNotes modNotesTx">
        <pc:chgData name="Anna Tennent" userId="0beedfa7-3bfe-4078-8d0c-d57494538d0f" providerId="ADAL" clId="{687FC3CB-59C9-2240-AA43-7E76DCE3532C}" dt="2024-06-25T14:34:53.036" v="2521" actId="20577"/>
        <pc:sldMkLst>
          <pc:docMk/>
          <pc:sldMk cId="4097716318" sldId="260"/>
        </pc:sldMkLst>
        <pc:spChg chg="add del mod">
          <ac:chgData name="Anna Tennent" userId="0beedfa7-3bfe-4078-8d0c-d57494538d0f" providerId="ADAL" clId="{687FC3CB-59C9-2240-AA43-7E76DCE3532C}" dt="2024-06-24T14:16:41.169" v="851" actId="478"/>
          <ac:spMkLst>
            <pc:docMk/>
            <pc:sldMk cId="4097716318" sldId="260"/>
            <ac:spMk id="2" creationId="{4312DDD2-2E5C-CB8F-4855-D9D43A35643A}"/>
          </ac:spMkLst>
        </pc:spChg>
        <pc:spChg chg="add del mod">
          <ac:chgData name="Anna Tennent" userId="0beedfa7-3bfe-4078-8d0c-d57494538d0f" providerId="ADAL" clId="{687FC3CB-59C9-2240-AA43-7E76DCE3532C}" dt="2024-06-24T14:03:04.404" v="650" actId="931"/>
          <ac:spMkLst>
            <pc:docMk/>
            <pc:sldMk cId="4097716318" sldId="260"/>
            <ac:spMk id="3" creationId="{DF38E8A2-A881-99EB-A38E-D73EE3C871E3}"/>
          </ac:spMkLst>
        </pc:spChg>
        <pc:spChg chg="add mod">
          <ac:chgData name="Anna Tennent" userId="0beedfa7-3bfe-4078-8d0c-d57494538d0f" providerId="ADAL" clId="{687FC3CB-59C9-2240-AA43-7E76DCE3532C}" dt="2024-06-25T14:34:53.036" v="2521" actId="20577"/>
          <ac:spMkLst>
            <pc:docMk/>
            <pc:sldMk cId="4097716318" sldId="260"/>
            <ac:spMk id="4" creationId="{2D0249A9-0CC7-A84C-89C9-ADE826067D47}"/>
          </ac:spMkLst>
        </pc:spChg>
        <pc:spChg chg="add del mod">
          <ac:chgData name="Anna Tennent" userId="0beedfa7-3bfe-4078-8d0c-d57494538d0f" providerId="ADAL" clId="{687FC3CB-59C9-2240-AA43-7E76DCE3532C}" dt="2024-06-24T13:46:48.775" v="649" actId="478"/>
          <ac:spMkLst>
            <pc:docMk/>
            <pc:sldMk cId="4097716318" sldId="260"/>
            <ac:spMk id="5" creationId="{15C5C1BA-E48C-7E10-56B8-FE26A995A722}"/>
          </ac:spMkLst>
        </pc:spChg>
        <pc:spChg chg="add del mod">
          <ac:chgData name="Anna Tennent" userId="0beedfa7-3bfe-4078-8d0c-d57494538d0f" providerId="ADAL" clId="{687FC3CB-59C9-2240-AA43-7E76DCE3532C}" dt="2024-06-24T14:05:30.864" v="657" actId="931"/>
          <ac:spMkLst>
            <pc:docMk/>
            <pc:sldMk cId="4097716318" sldId="260"/>
            <ac:spMk id="9" creationId="{8D392123-E7A3-D749-0523-5F56F9105EBF}"/>
          </ac:spMkLst>
        </pc:spChg>
        <pc:spChg chg="add mod topLvl">
          <ac:chgData name="Anna Tennent" userId="0beedfa7-3bfe-4078-8d0c-d57494538d0f" providerId="ADAL" clId="{687FC3CB-59C9-2240-AA43-7E76DCE3532C}" dt="2024-06-25T14:34:33.862" v="2512" actId="20577"/>
          <ac:spMkLst>
            <pc:docMk/>
            <pc:sldMk cId="4097716318" sldId="260"/>
            <ac:spMk id="13" creationId="{B4B0EC3B-6288-B1FA-A616-1EDDF3EA4D7C}"/>
          </ac:spMkLst>
        </pc:spChg>
        <pc:spChg chg="add mod topLvl">
          <ac:chgData name="Anna Tennent" userId="0beedfa7-3bfe-4078-8d0c-d57494538d0f" providerId="ADAL" clId="{687FC3CB-59C9-2240-AA43-7E76DCE3532C}" dt="2024-06-25T14:34:26.241" v="2497" actId="20577"/>
          <ac:spMkLst>
            <pc:docMk/>
            <pc:sldMk cId="4097716318" sldId="260"/>
            <ac:spMk id="14" creationId="{835873DC-6877-F534-AC2B-4AAFD5F58C86}"/>
          </ac:spMkLst>
        </pc:spChg>
        <pc:spChg chg="add del mod">
          <ac:chgData name="Anna Tennent" userId="0beedfa7-3bfe-4078-8d0c-d57494538d0f" providerId="ADAL" clId="{687FC3CB-59C9-2240-AA43-7E76DCE3532C}" dt="2024-06-24T14:16:48.688" v="852" actId="478"/>
          <ac:spMkLst>
            <pc:docMk/>
            <pc:sldMk cId="4097716318" sldId="260"/>
            <ac:spMk id="16" creationId="{81CAD139-491C-2588-91BA-5EBFAAE23ED6}"/>
          </ac:spMkLst>
        </pc:spChg>
        <pc:spChg chg="add mod topLvl">
          <ac:chgData name="Anna Tennent" userId="0beedfa7-3bfe-4078-8d0c-d57494538d0f" providerId="ADAL" clId="{687FC3CB-59C9-2240-AA43-7E76DCE3532C}" dt="2024-06-25T13:36:55.260" v="2015" actId="14100"/>
          <ac:spMkLst>
            <pc:docMk/>
            <pc:sldMk cId="4097716318" sldId="260"/>
            <ac:spMk id="17" creationId="{753A0871-F1ED-7F31-BE79-3E53F9CFC425}"/>
          </ac:spMkLst>
        </pc:spChg>
        <pc:spChg chg="add mod topLvl">
          <ac:chgData name="Anna Tennent" userId="0beedfa7-3bfe-4078-8d0c-d57494538d0f" providerId="ADAL" clId="{687FC3CB-59C9-2240-AA43-7E76DCE3532C}" dt="2024-06-25T13:41:47.056" v="2164" actId="20577"/>
          <ac:spMkLst>
            <pc:docMk/>
            <pc:sldMk cId="4097716318" sldId="260"/>
            <ac:spMk id="18" creationId="{94A6267A-5AE1-AF4A-5659-9D1428F66353}"/>
          </ac:spMkLst>
        </pc:spChg>
        <pc:spChg chg="add mod topLvl">
          <ac:chgData name="Anna Tennent" userId="0beedfa7-3bfe-4078-8d0c-d57494538d0f" providerId="ADAL" clId="{687FC3CB-59C9-2240-AA43-7E76DCE3532C}" dt="2024-06-25T13:37:53.208" v="2018" actId="1076"/>
          <ac:spMkLst>
            <pc:docMk/>
            <pc:sldMk cId="4097716318" sldId="260"/>
            <ac:spMk id="19" creationId="{C6D43DA6-013A-0C68-282A-F969D533DFC7}"/>
          </ac:spMkLst>
        </pc:spChg>
        <pc:spChg chg="add mod topLvl">
          <ac:chgData name="Anna Tennent" userId="0beedfa7-3bfe-4078-8d0c-d57494538d0f" providerId="ADAL" clId="{687FC3CB-59C9-2240-AA43-7E76DCE3532C}" dt="2024-06-25T13:36:47.472" v="2013" actId="14100"/>
          <ac:spMkLst>
            <pc:docMk/>
            <pc:sldMk cId="4097716318" sldId="260"/>
            <ac:spMk id="20" creationId="{852B33D3-384B-2F1A-5F6C-575101F8E1AD}"/>
          </ac:spMkLst>
        </pc:spChg>
        <pc:spChg chg="add mod topLvl">
          <ac:chgData name="Anna Tennent" userId="0beedfa7-3bfe-4078-8d0c-d57494538d0f" providerId="ADAL" clId="{687FC3CB-59C9-2240-AA43-7E76DCE3532C}" dt="2024-06-25T13:36:23.546" v="2009" actId="1076"/>
          <ac:spMkLst>
            <pc:docMk/>
            <pc:sldMk cId="4097716318" sldId="260"/>
            <ac:spMk id="21" creationId="{9131D9C2-7E96-29AD-3BF3-A2C577FA0F39}"/>
          </ac:spMkLst>
        </pc:spChg>
        <pc:spChg chg="add mod topLvl">
          <ac:chgData name="Anna Tennent" userId="0beedfa7-3bfe-4078-8d0c-d57494538d0f" providerId="ADAL" clId="{687FC3CB-59C9-2240-AA43-7E76DCE3532C}" dt="2024-06-25T13:38:03.658" v="2020" actId="1076"/>
          <ac:spMkLst>
            <pc:docMk/>
            <pc:sldMk cId="4097716318" sldId="260"/>
            <ac:spMk id="22" creationId="{E860D4B4-557B-6B31-F5A8-F11BA65A983D}"/>
          </ac:spMkLst>
        </pc:spChg>
        <pc:grpChg chg="add del mod">
          <ac:chgData name="Anna Tennent" userId="0beedfa7-3bfe-4078-8d0c-d57494538d0f" providerId="ADAL" clId="{687FC3CB-59C9-2240-AA43-7E76DCE3532C}" dt="2024-06-25T13:35:44.677" v="1998" actId="165"/>
          <ac:grpSpMkLst>
            <pc:docMk/>
            <pc:sldMk cId="4097716318" sldId="260"/>
            <ac:grpSpMk id="2" creationId="{18899007-A6EC-D39C-064B-DA7D6385185A}"/>
          </ac:grpSpMkLst>
        </pc:grpChg>
        <pc:graphicFrameChg chg="add del mod">
          <ac:chgData name="Anna Tennent" userId="0beedfa7-3bfe-4078-8d0c-d57494538d0f" providerId="ADAL" clId="{687FC3CB-59C9-2240-AA43-7E76DCE3532C}" dt="2024-06-25T13:21:09.579" v="1963" actId="478"/>
          <ac:graphicFrameMkLst>
            <pc:docMk/>
            <pc:sldMk cId="4097716318" sldId="260"/>
            <ac:graphicFrameMk id="2" creationId="{35302112-6DBF-C837-CF70-BBA68E8B6E33}"/>
          </ac:graphicFrameMkLst>
        </pc:graphicFrameChg>
        <pc:graphicFrameChg chg="add del">
          <ac:chgData name="Anna Tennent" userId="0beedfa7-3bfe-4078-8d0c-d57494538d0f" providerId="ADAL" clId="{687FC3CB-59C9-2240-AA43-7E76DCE3532C}" dt="2024-06-25T13:29:30.678" v="1982" actId="478"/>
          <ac:graphicFrameMkLst>
            <pc:docMk/>
            <pc:sldMk cId="4097716318" sldId="260"/>
            <ac:graphicFrameMk id="3" creationId="{C4455A2A-C060-0772-0A14-F69CD5CD6651}"/>
          </ac:graphicFrameMkLst>
        </pc:graphicFrameChg>
        <pc:picChg chg="add del mod">
          <ac:chgData name="Anna Tennent" userId="0beedfa7-3bfe-4078-8d0c-d57494538d0f" providerId="ADAL" clId="{687FC3CB-59C9-2240-AA43-7E76DCE3532C}" dt="2024-06-24T15:32:58.677" v="1617" actId="478"/>
          <ac:picMkLst>
            <pc:docMk/>
            <pc:sldMk cId="4097716318" sldId="260"/>
            <ac:picMk id="4" creationId="{2E27D5AA-5003-EB02-CD07-F01A50F741EA}"/>
          </ac:picMkLst>
        </pc:picChg>
        <pc:picChg chg="add del mod">
          <ac:chgData name="Anna Tennent" userId="0beedfa7-3bfe-4078-8d0c-d57494538d0f" providerId="ADAL" clId="{687FC3CB-59C9-2240-AA43-7E76DCE3532C}" dt="2024-06-24T14:03:25.668" v="656" actId="478"/>
          <ac:picMkLst>
            <pc:docMk/>
            <pc:sldMk cId="4097716318" sldId="260"/>
            <ac:picMk id="7" creationId="{276BB05C-785E-CDF5-DF48-FE8B6F1FE746}"/>
          </ac:picMkLst>
        </pc:picChg>
        <pc:picChg chg="add mod">
          <ac:chgData name="Anna Tennent" userId="0beedfa7-3bfe-4078-8d0c-d57494538d0f" providerId="ADAL" clId="{687FC3CB-59C9-2240-AA43-7E76DCE3532C}" dt="2024-06-25T08:55:54.457" v="1848"/>
          <ac:picMkLst>
            <pc:docMk/>
            <pc:sldMk cId="4097716318" sldId="260"/>
            <ac:picMk id="11" creationId="{8DB36B3F-9D61-9E07-1C94-C2AD40F0ECF9}"/>
          </ac:picMkLst>
        </pc:picChg>
        <pc:picChg chg="add mod">
          <ac:chgData name="Anna Tennent" userId="0beedfa7-3bfe-4078-8d0c-d57494538d0f" providerId="ADAL" clId="{687FC3CB-59C9-2240-AA43-7E76DCE3532C}" dt="2024-06-24T14:05:51.228" v="663" actId="571"/>
          <ac:picMkLst>
            <pc:docMk/>
            <pc:sldMk cId="4097716318" sldId="260"/>
            <ac:picMk id="12" creationId="{3D717531-A666-7504-9E0D-1700657D6E47}"/>
          </ac:picMkLst>
        </pc:picChg>
        <pc:picChg chg="add mod">
          <ac:chgData name="Anna Tennent" userId="0beedfa7-3bfe-4078-8d0c-d57494538d0f" providerId="ADAL" clId="{687FC3CB-59C9-2240-AA43-7E76DCE3532C}" dt="2024-06-25T08:55:54.457" v="1848"/>
          <ac:picMkLst>
            <pc:docMk/>
            <pc:sldMk cId="4097716318" sldId="260"/>
            <ac:picMk id="23" creationId="{C585461C-DD64-C1FD-E9BC-75C7AE8BFF4A}"/>
          </ac:picMkLst>
        </pc:picChg>
      </pc:sldChg>
      <pc:sldChg chg="addSp delSp modSp new mod ord chgLayout">
        <pc:chgData name="Anna Tennent" userId="0beedfa7-3bfe-4078-8d0c-d57494538d0f" providerId="ADAL" clId="{687FC3CB-59C9-2240-AA43-7E76DCE3532C}" dt="2024-06-25T14:35:08.136" v="2522" actId="20578"/>
        <pc:sldMkLst>
          <pc:docMk/>
          <pc:sldMk cId="3982820968" sldId="261"/>
        </pc:sldMkLst>
        <pc:spChg chg="del mod ord">
          <ac:chgData name="Anna Tennent" userId="0beedfa7-3bfe-4078-8d0c-d57494538d0f" providerId="ADAL" clId="{687FC3CB-59C9-2240-AA43-7E76DCE3532C}" dt="2024-06-24T14:07:58.122" v="670" actId="478"/>
          <ac:spMkLst>
            <pc:docMk/>
            <pc:sldMk cId="3982820968" sldId="261"/>
            <ac:spMk id="2" creationId="{3E729C76-B2CF-5BF3-65B4-679AFB587ECE}"/>
          </ac:spMkLst>
        </pc:spChg>
        <pc:spChg chg="del mod ord">
          <ac:chgData name="Anna Tennent" userId="0beedfa7-3bfe-4078-8d0c-d57494538d0f" providerId="ADAL" clId="{687FC3CB-59C9-2240-AA43-7E76DCE3532C}" dt="2024-06-24T14:45:01.460" v="1425" actId="478"/>
          <ac:spMkLst>
            <pc:docMk/>
            <pc:sldMk cId="3982820968" sldId="261"/>
            <ac:spMk id="3" creationId="{797767B2-F352-45BF-3DFC-BCA772FC80C0}"/>
          </ac:spMkLst>
        </pc:spChg>
        <pc:spChg chg="add del mod">
          <ac:chgData name="Anna Tennent" userId="0beedfa7-3bfe-4078-8d0c-d57494538d0f" providerId="ADAL" clId="{687FC3CB-59C9-2240-AA43-7E76DCE3532C}" dt="2024-06-24T14:08:01.111" v="671" actId="478"/>
          <ac:spMkLst>
            <pc:docMk/>
            <pc:sldMk cId="3982820968" sldId="261"/>
            <ac:spMk id="6" creationId="{8F0B65D3-7B26-97A2-B87C-55A4461BFF67}"/>
          </ac:spMkLst>
        </pc:spChg>
        <pc:spChg chg="add del mod">
          <ac:chgData name="Anna Tennent" userId="0beedfa7-3bfe-4078-8d0c-d57494538d0f" providerId="ADAL" clId="{687FC3CB-59C9-2240-AA43-7E76DCE3532C}" dt="2024-06-24T14:45:11.162" v="1426" actId="478"/>
          <ac:spMkLst>
            <pc:docMk/>
            <pc:sldMk cId="3982820968" sldId="261"/>
            <ac:spMk id="9" creationId="{0C76095F-C6C4-D118-58E7-284DE74F6D1A}"/>
          </ac:spMkLst>
        </pc:spChg>
        <pc:spChg chg="add del mod">
          <ac:chgData name="Anna Tennent" userId="0beedfa7-3bfe-4078-8d0c-d57494538d0f" providerId="ADAL" clId="{687FC3CB-59C9-2240-AA43-7E76DCE3532C}" dt="2024-06-24T15:06:44.261" v="1592" actId="478"/>
          <ac:spMkLst>
            <pc:docMk/>
            <pc:sldMk cId="3982820968" sldId="261"/>
            <ac:spMk id="11" creationId="{401C65A0-311B-A01F-7E34-ED65F2927D62}"/>
          </ac:spMkLst>
        </pc:spChg>
        <pc:spChg chg="add del mod">
          <ac:chgData name="Anna Tennent" userId="0beedfa7-3bfe-4078-8d0c-d57494538d0f" providerId="ADAL" clId="{687FC3CB-59C9-2240-AA43-7E76DCE3532C}" dt="2024-06-24T14:58:48.114" v="1525" actId="478"/>
          <ac:spMkLst>
            <pc:docMk/>
            <pc:sldMk cId="3982820968" sldId="261"/>
            <ac:spMk id="12" creationId="{76F4F296-CC95-F0C9-F7A1-D788514A55DC}"/>
          </ac:spMkLst>
        </pc:spChg>
        <pc:spChg chg="add del mod">
          <ac:chgData name="Anna Tennent" userId="0beedfa7-3bfe-4078-8d0c-d57494538d0f" providerId="ADAL" clId="{687FC3CB-59C9-2240-AA43-7E76DCE3532C}" dt="2024-06-24T15:06:46.661" v="1593" actId="478"/>
          <ac:spMkLst>
            <pc:docMk/>
            <pc:sldMk cId="3982820968" sldId="261"/>
            <ac:spMk id="13" creationId="{817F3E24-9767-8EB3-054F-4C0AFC398478}"/>
          </ac:spMkLst>
        </pc:spChg>
        <pc:spChg chg="add mod">
          <ac:chgData name="Anna Tennent" userId="0beedfa7-3bfe-4078-8d0c-d57494538d0f" providerId="ADAL" clId="{687FC3CB-59C9-2240-AA43-7E76DCE3532C}" dt="2024-06-25T08:55:54.457" v="1848"/>
          <ac:spMkLst>
            <pc:docMk/>
            <pc:sldMk cId="3982820968" sldId="261"/>
            <ac:spMk id="21" creationId="{389B699F-4846-40B3-BBFB-D07DF12542AE}"/>
          </ac:spMkLst>
        </pc:spChg>
        <pc:graphicFrameChg chg="add del mod">
          <ac:chgData name="Anna Tennent" userId="0beedfa7-3bfe-4078-8d0c-d57494538d0f" providerId="ADAL" clId="{687FC3CB-59C9-2240-AA43-7E76DCE3532C}" dt="2024-06-24T14:48:54.704" v="1442" actId="478"/>
          <ac:graphicFrameMkLst>
            <pc:docMk/>
            <pc:sldMk cId="3982820968" sldId="261"/>
            <ac:graphicFrameMk id="7" creationId="{BA6B6AA3-9FD8-72B8-FB1E-484339428E33}"/>
          </ac:graphicFrameMkLst>
        </pc:graphicFrameChg>
        <pc:graphicFrameChg chg="add del mod">
          <ac:chgData name="Anna Tennent" userId="0beedfa7-3bfe-4078-8d0c-d57494538d0f" providerId="ADAL" clId="{687FC3CB-59C9-2240-AA43-7E76DCE3532C}" dt="2024-06-24T15:06:39.511" v="1590" actId="478"/>
          <ac:graphicFrameMkLst>
            <pc:docMk/>
            <pc:sldMk cId="3982820968" sldId="261"/>
            <ac:graphicFrameMk id="10" creationId="{CAB0C891-BF87-68F8-3736-5A2BF78AF0D3}"/>
          </ac:graphicFrameMkLst>
        </pc:graphicFrameChg>
        <pc:picChg chg="add mod">
          <ac:chgData name="Anna Tennent" userId="0beedfa7-3bfe-4078-8d0c-d57494538d0f" providerId="ADAL" clId="{687FC3CB-59C9-2240-AA43-7E76DCE3532C}" dt="2024-06-25T08:55:54.457" v="1848"/>
          <ac:picMkLst>
            <pc:docMk/>
            <pc:sldMk cId="3982820968" sldId="261"/>
            <ac:picMk id="4" creationId="{D41D9284-15B3-FBAC-21D1-1548CC53F73C}"/>
          </ac:picMkLst>
        </pc:picChg>
        <pc:picChg chg="add del mod">
          <ac:chgData name="Anna Tennent" userId="0beedfa7-3bfe-4078-8d0c-d57494538d0f" providerId="ADAL" clId="{687FC3CB-59C9-2240-AA43-7E76DCE3532C}" dt="2024-06-24T15:31:12.814" v="1602" actId="478"/>
          <ac:picMkLst>
            <pc:docMk/>
            <pc:sldMk cId="3982820968" sldId="261"/>
            <ac:picMk id="15" creationId="{A57102C4-6F0B-5728-5980-27D8F8197BD4}"/>
          </ac:picMkLst>
        </pc:picChg>
        <pc:picChg chg="add mod">
          <ac:chgData name="Anna Tennent" userId="0beedfa7-3bfe-4078-8d0c-d57494538d0f" providerId="ADAL" clId="{687FC3CB-59C9-2240-AA43-7E76DCE3532C}" dt="2024-06-25T08:55:54.457" v="1848"/>
          <ac:picMkLst>
            <pc:docMk/>
            <pc:sldMk cId="3982820968" sldId="261"/>
            <ac:picMk id="17" creationId="{FBF45BD0-1C32-8430-25A3-1516D8AFD796}"/>
          </ac:picMkLst>
        </pc:picChg>
        <pc:picChg chg="add del mod">
          <ac:chgData name="Anna Tennent" userId="0beedfa7-3bfe-4078-8d0c-d57494538d0f" providerId="ADAL" clId="{687FC3CB-59C9-2240-AA43-7E76DCE3532C}" dt="2024-06-24T15:32:49.614" v="1615" actId="478"/>
          <ac:picMkLst>
            <pc:docMk/>
            <pc:sldMk cId="3982820968" sldId="261"/>
            <ac:picMk id="18" creationId="{616E4FE1-D5FA-13A5-6DEA-578BD8D8F587}"/>
          </ac:picMkLst>
        </pc:picChg>
        <pc:picChg chg="add mod">
          <ac:chgData name="Anna Tennent" userId="0beedfa7-3bfe-4078-8d0c-d57494538d0f" providerId="ADAL" clId="{687FC3CB-59C9-2240-AA43-7E76DCE3532C}" dt="2024-06-25T08:55:54.457" v="1848"/>
          <ac:picMkLst>
            <pc:docMk/>
            <pc:sldMk cId="3982820968" sldId="261"/>
            <ac:picMk id="20" creationId="{916A2526-9980-0EC7-EFD8-B178BFC863BA}"/>
          </ac:picMkLst>
        </pc:picChg>
        <pc:picChg chg="add mod">
          <ac:chgData name="Anna Tennent" userId="0beedfa7-3bfe-4078-8d0c-d57494538d0f" providerId="ADAL" clId="{687FC3CB-59C9-2240-AA43-7E76DCE3532C}" dt="2024-06-25T08:55:54.457" v="1848"/>
          <ac:picMkLst>
            <pc:docMk/>
            <pc:sldMk cId="3982820968" sldId="261"/>
            <ac:picMk id="23" creationId="{F51EF5FB-07BE-9D4F-39E3-F036E9202599}"/>
          </ac:picMkLst>
        </pc:picChg>
      </pc:sldChg>
      <pc:sldChg chg="addSp delSp modSp new mod ord">
        <pc:chgData name="Anna Tennent" userId="0beedfa7-3bfe-4078-8d0c-d57494538d0f" providerId="ADAL" clId="{687FC3CB-59C9-2240-AA43-7E76DCE3532C}" dt="2024-06-25T08:57:37.586" v="1869" actId="20577"/>
        <pc:sldMkLst>
          <pc:docMk/>
          <pc:sldMk cId="1316188309" sldId="262"/>
        </pc:sldMkLst>
        <pc:spChg chg="mod">
          <ac:chgData name="Anna Tennent" userId="0beedfa7-3bfe-4078-8d0c-d57494538d0f" providerId="ADAL" clId="{687FC3CB-59C9-2240-AA43-7E76DCE3532C}" dt="2024-06-25T08:57:37.586" v="1869" actId="20577"/>
          <ac:spMkLst>
            <pc:docMk/>
            <pc:sldMk cId="1316188309" sldId="262"/>
            <ac:spMk id="2" creationId="{DF1AFBAF-23BE-4EEC-8C9A-47DE0D4DBA3D}"/>
          </ac:spMkLst>
        </pc:spChg>
        <pc:spChg chg="del">
          <ac:chgData name="Anna Tennent" userId="0beedfa7-3bfe-4078-8d0c-d57494538d0f" providerId="ADAL" clId="{687FC3CB-59C9-2240-AA43-7E76DCE3532C}" dt="2024-06-24T16:10:34.354" v="1689" actId="478"/>
          <ac:spMkLst>
            <pc:docMk/>
            <pc:sldMk cId="1316188309" sldId="262"/>
            <ac:spMk id="3" creationId="{AD0DE301-71C6-F778-5D14-FBD9DD589935}"/>
          </ac:spMkLst>
        </pc:spChg>
        <pc:picChg chg="add mod">
          <ac:chgData name="Anna Tennent" userId="0beedfa7-3bfe-4078-8d0c-d57494538d0f" providerId="ADAL" clId="{687FC3CB-59C9-2240-AA43-7E76DCE3532C}" dt="2024-06-25T08:55:54.457" v="1848"/>
          <ac:picMkLst>
            <pc:docMk/>
            <pc:sldMk cId="1316188309" sldId="262"/>
            <ac:picMk id="5" creationId="{02829E60-3015-380A-4168-90C42D444408}"/>
          </ac:picMkLst>
        </pc:picChg>
        <pc:picChg chg="add del mod">
          <ac:chgData name="Anna Tennent" userId="0beedfa7-3bfe-4078-8d0c-d57494538d0f" providerId="ADAL" clId="{687FC3CB-59C9-2240-AA43-7E76DCE3532C}" dt="2024-06-24T16:16:30.705" v="1758" actId="478"/>
          <ac:picMkLst>
            <pc:docMk/>
            <pc:sldMk cId="1316188309" sldId="262"/>
            <ac:picMk id="6" creationId="{110E2F0C-9414-99D8-E55B-BF59C4539680}"/>
          </ac:picMkLst>
        </pc:picChg>
        <pc:picChg chg="add mod">
          <ac:chgData name="Anna Tennent" userId="0beedfa7-3bfe-4078-8d0c-d57494538d0f" providerId="ADAL" clId="{687FC3CB-59C9-2240-AA43-7E76DCE3532C}" dt="2024-06-25T08:55:54.457" v="1848"/>
          <ac:picMkLst>
            <pc:docMk/>
            <pc:sldMk cId="1316188309" sldId="262"/>
            <ac:picMk id="7" creationId="{208FCAD9-6EE9-BE3F-9F0E-04470ABA1A52}"/>
          </ac:picMkLst>
        </pc:picChg>
      </pc:sldChg>
      <pc:sldChg chg="modSp new del mod">
        <pc:chgData name="Anna Tennent" userId="0beedfa7-3bfe-4078-8d0c-d57494538d0f" providerId="ADAL" clId="{687FC3CB-59C9-2240-AA43-7E76DCE3532C}" dt="2024-06-24T16:05:55.841" v="1659" actId="2696"/>
        <pc:sldMkLst>
          <pc:docMk/>
          <pc:sldMk cId="3096407063" sldId="263"/>
        </pc:sldMkLst>
        <pc:spChg chg="mod">
          <ac:chgData name="Anna Tennent" userId="0beedfa7-3bfe-4078-8d0c-d57494538d0f" providerId="ADAL" clId="{687FC3CB-59C9-2240-AA43-7E76DCE3532C}" dt="2024-06-18T12:51:35.962" v="515" actId="20577"/>
          <ac:spMkLst>
            <pc:docMk/>
            <pc:sldMk cId="3096407063" sldId="263"/>
            <ac:spMk id="2" creationId="{B75DB90F-C444-116E-1EBD-A896FBCC7CAF}"/>
          </ac:spMkLst>
        </pc:spChg>
      </pc:sldChg>
      <pc:sldChg chg="addSp delSp modSp add del mod">
        <pc:chgData name="Anna Tennent" userId="0beedfa7-3bfe-4078-8d0c-d57494538d0f" providerId="ADAL" clId="{687FC3CB-59C9-2240-AA43-7E76DCE3532C}" dt="2024-06-25T15:06:10.124" v="2777" actId="2696"/>
        <pc:sldMkLst>
          <pc:docMk/>
          <pc:sldMk cId="4043536088" sldId="263"/>
        </pc:sldMkLst>
        <pc:spChg chg="mod">
          <ac:chgData name="Anna Tennent" userId="0beedfa7-3bfe-4078-8d0c-d57494538d0f" providerId="ADAL" clId="{687FC3CB-59C9-2240-AA43-7E76DCE3532C}" dt="2024-06-25T08:55:54.457" v="1848"/>
          <ac:spMkLst>
            <pc:docMk/>
            <pc:sldMk cId="4043536088" sldId="263"/>
            <ac:spMk id="2" creationId="{DF1AFBAF-23BE-4EEC-8C9A-47DE0D4DBA3D}"/>
          </ac:spMkLst>
        </pc:spChg>
        <pc:spChg chg="del mod">
          <ac:chgData name="Anna Tennent" userId="0beedfa7-3bfe-4078-8d0c-d57494538d0f" providerId="ADAL" clId="{687FC3CB-59C9-2240-AA43-7E76DCE3532C}" dt="2024-06-25T13:23:23.354" v="1966"/>
          <ac:spMkLst>
            <pc:docMk/>
            <pc:sldMk cId="4043536088" sldId="263"/>
            <ac:spMk id="3" creationId="{AD0DE301-71C6-F778-5D14-FBD9DD589935}"/>
          </ac:spMkLst>
        </pc:spChg>
        <pc:spChg chg="add mod">
          <ac:chgData name="Anna Tennent" userId="0beedfa7-3bfe-4078-8d0c-d57494538d0f" providerId="ADAL" clId="{687FC3CB-59C9-2240-AA43-7E76DCE3532C}" dt="2024-06-25T13:30:25.541" v="1983" actId="478"/>
          <ac:spMkLst>
            <pc:docMk/>
            <pc:sldMk cId="4043536088" sldId="263"/>
            <ac:spMk id="6" creationId="{44047138-409E-69A2-76B4-990ED110A784}"/>
          </ac:spMkLst>
        </pc:spChg>
        <pc:graphicFrameChg chg="add del">
          <ac:chgData name="Anna Tennent" userId="0beedfa7-3bfe-4078-8d0c-d57494538d0f" providerId="ADAL" clId="{687FC3CB-59C9-2240-AA43-7E76DCE3532C}" dt="2024-06-25T13:30:25.541" v="1983" actId="478"/>
          <ac:graphicFrameMkLst>
            <pc:docMk/>
            <pc:sldMk cId="4043536088" sldId="263"/>
            <ac:graphicFrameMk id="4" creationId="{8F42B833-5908-F3BD-EDB9-F29B37D09FFB}"/>
          </ac:graphicFrameMkLst>
        </pc:graphicFrameChg>
      </pc:sldChg>
      <pc:sldChg chg="modSp del ord">
        <pc:chgData name="Anna Tennent" userId="0beedfa7-3bfe-4078-8d0c-d57494538d0f" providerId="ADAL" clId="{687FC3CB-59C9-2240-AA43-7E76DCE3532C}" dt="2024-06-25T15:06:06.783" v="2776" actId="2696"/>
        <pc:sldMkLst>
          <pc:docMk/>
          <pc:sldMk cId="6837178" sldId="264"/>
        </pc:sldMkLst>
        <pc:spChg chg="mod">
          <ac:chgData name="Anna Tennent" userId="0beedfa7-3bfe-4078-8d0c-d57494538d0f" providerId="ADAL" clId="{687FC3CB-59C9-2240-AA43-7E76DCE3532C}" dt="2024-06-25T08:55:54.457" v="1848"/>
          <ac:spMkLst>
            <pc:docMk/>
            <pc:sldMk cId="6837178" sldId="264"/>
            <ac:spMk id="2" creationId="{DF1AFBAF-23BE-4EEC-8C9A-47DE0D4DBA3D}"/>
          </ac:spMkLst>
        </pc:spChg>
        <pc:spChg chg="mod">
          <ac:chgData name="Anna Tennent" userId="0beedfa7-3bfe-4078-8d0c-d57494538d0f" providerId="ADAL" clId="{687FC3CB-59C9-2240-AA43-7E76DCE3532C}" dt="2024-06-25T08:55:54.457" v="1848"/>
          <ac:spMkLst>
            <pc:docMk/>
            <pc:sldMk cId="6837178" sldId="264"/>
            <ac:spMk id="3" creationId="{AD0DE301-71C6-F778-5D14-FBD9DD589935}"/>
          </ac:spMkLst>
        </pc:spChg>
      </pc:sldChg>
      <pc:sldChg chg="modSp mod">
        <pc:chgData name="Anna Tennent" userId="0beedfa7-3bfe-4078-8d0c-d57494538d0f" providerId="ADAL" clId="{687FC3CB-59C9-2240-AA43-7E76DCE3532C}" dt="2024-06-25T13:17:43.851" v="1959" actId="20577"/>
        <pc:sldMkLst>
          <pc:docMk/>
          <pc:sldMk cId="3315199316" sldId="265"/>
        </pc:sldMkLst>
        <pc:spChg chg="mod">
          <ac:chgData name="Anna Tennent" userId="0beedfa7-3bfe-4078-8d0c-d57494538d0f" providerId="ADAL" clId="{687FC3CB-59C9-2240-AA43-7E76DCE3532C}" dt="2024-06-25T13:17:43.851" v="1959" actId="20577"/>
          <ac:spMkLst>
            <pc:docMk/>
            <pc:sldMk cId="3315199316" sldId="265"/>
            <ac:spMk id="2" creationId="{DF1AFBAF-23BE-4EEC-8C9A-47DE0D4DBA3D}"/>
          </ac:spMkLst>
        </pc:spChg>
        <pc:spChg chg="mod">
          <ac:chgData name="Anna Tennent" userId="0beedfa7-3bfe-4078-8d0c-d57494538d0f" providerId="ADAL" clId="{687FC3CB-59C9-2240-AA43-7E76DCE3532C}" dt="2024-06-25T08:55:54.457" v="1848"/>
          <ac:spMkLst>
            <pc:docMk/>
            <pc:sldMk cId="3315199316" sldId="265"/>
            <ac:spMk id="3" creationId="{AD0DE301-71C6-F778-5D14-FBD9DD589935}"/>
          </ac:spMkLst>
        </pc:spChg>
      </pc:sldChg>
      <pc:sldChg chg="addSp delSp modSp add mod ord modNotesTx">
        <pc:chgData name="Anna Tennent" userId="0beedfa7-3bfe-4078-8d0c-d57494538d0f" providerId="ADAL" clId="{687FC3CB-59C9-2240-AA43-7E76DCE3532C}" dt="2024-06-25T15:08:44.061" v="2788" actId="1076"/>
        <pc:sldMkLst>
          <pc:docMk/>
          <pc:sldMk cId="2598166133" sldId="266"/>
        </pc:sldMkLst>
        <pc:spChg chg="add mod">
          <ac:chgData name="Anna Tennent" userId="0beedfa7-3bfe-4078-8d0c-d57494538d0f" providerId="ADAL" clId="{687FC3CB-59C9-2240-AA43-7E76DCE3532C}" dt="2024-06-25T13:43:11.947" v="2186" actId="1076"/>
          <ac:spMkLst>
            <pc:docMk/>
            <pc:sldMk cId="2598166133" sldId="266"/>
            <ac:spMk id="2" creationId="{0234D29A-848A-E222-BC35-674C83A4FED5}"/>
          </ac:spMkLst>
        </pc:spChg>
        <pc:spChg chg="add mod">
          <ac:chgData name="Anna Tennent" userId="0beedfa7-3bfe-4078-8d0c-d57494538d0f" providerId="ADAL" clId="{687FC3CB-59C9-2240-AA43-7E76DCE3532C}" dt="2024-06-25T14:21:27.679" v="2376" actId="1035"/>
          <ac:spMkLst>
            <pc:docMk/>
            <pc:sldMk cId="2598166133" sldId="266"/>
            <ac:spMk id="3" creationId="{8FBB56F2-B4B2-2A24-B9DB-7D423EA68AF8}"/>
          </ac:spMkLst>
        </pc:spChg>
        <pc:spChg chg="mod">
          <ac:chgData name="Anna Tennent" userId="0beedfa7-3bfe-4078-8d0c-d57494538d0f" providerId="ADAL" clId="{687FC3CB-59C9-2240-AA43-7E76DCE3532C}" dt="2024-06-25T13:47:11.532" v="2224" actId="20577"/>
          <ac:spMkLst>
            <pc:docMk/>
            <pc:sldMk cId="2598166133" sldId="266"/>
            <ac:spMk id="13" creationId="{B4B0EC3B-6288-B1FA-A616-1EDDF3EA4D7C}"/>
          </ac:spMkLst>
        </pc:spChg>
        <pc:spChg chg="mod">
          <ac:chgData name="Anna Tennent" userId="0beedfa7-3bfe-4078-8d0c-d57494538d0f" providerId="ADAL" clId="{687FC3CB-59C9-2240-AA43-7E76DCE3532C}" dt="2024-06-25T13:46:08.643" v="2219" actId="20577"/>
          <ac:spMkLst>
            <pc:docMk/>
            <pc:sldMk cId="2598166133" sldId="266"/>
            <ac:spMk id="14" creationId="{835873DC-6877-F534-AC2B-4AAFD5F58C86}"/>
          </ac:spMkLst>
        </pc:spChg>
        <pc:spChg chg="mod">
          <ac:chgData name="Anna Tennent" userId="0beedfa7-3bfe-4078-8d0c-d57494538d0f" providerId="ADAL" clId="{687FC3CB-59C9-2240-AA43-7E76DCE3532C}" dt="2024-06-25T14:13:22.244" v="2242" actId="20577"/>
          <ac:spMkLst>
            <pc:docMk/>
            <pc:sldMk cId="2598166133" sldId="266"/>
            <ac:spMk id="17" creationId="{753A0871-F1ED-7F31-BE79-3E53F9CFC425}"/>
          </ac:spMkLst>
        </pc:spChg>
        <pc:spChg chg="mod">
          <ac:chgData name="Anna Tennent" userId="0beedfa7-3bfe-4078-8d0c-d57494538d0f" providerId="ADAL" clId="{687FC3CB-59C9-2240-AA43-7E76DCE3532C}" dt="2024-06-25T13:44:44.853" v="2198" actId="20577"/>
          <ac:spMkLst>
            <pc:docMk/>
            <pc:sldMk cId="2598166133" sldId="266"/>
            <ac:spMk id="18" creationId="{94A6267A-5AE1-AF4A-5659-9D1428F66353}"/>
          </ac:spMkLst>
        </pc:spChg>
        <pc:spChg chg="mod">
          <ac:chgData name="Anna Tennent" userId="0beedfa7-3bfe-4078-8d0c-d57494538d0f" providerId="ADAL" clId="{687FC3CB-59C9-2240-AA43-7E76DCE3532C}" dt="2024-06-25T13:47:59.060" v="2232" actId="20577"/>
          <ac:spMkLst>
            <pc:docMk/>
            <pc:sldMk cId="2598166133" sldId="266"/>
            <ac:spMk id="19" creationId="{C6D43DA6-013A-0C68-282A-F969D533DFC7}"/>
          </ac:spMkLst>
        </pc:spChg>
        <pc:spChg chg="mod">
          <ac:chgData name="Anna Tennent" userId="0beedfa7-3bfe-4078-8d0c-d57494538d0f" providerId="ADAL" clId="{687FC3CB-59C9-2240-AA43-7E76DCE3532C}" dt="2024-06-25T14:12:47.375" v="2237" actId="20577"/>
          <ac:spMkLst>
            <pc:docMk/>
            <pc:sldMk cId="2598166133" sldId="266"/>
            <ac:spMk id="20" creationId="{852B33D3-384B-2F1A-5F6C-575101F8E1AD}"/>
          </ac:spMkLst>
        </pc:spChg>
        <pc:spChg chg="mod">
          <ac:chgData name="Anna Tennent" userId="0beedfa7-3bfe-4078-8d0c-d57494538d0f" providerId="ADAL" clId="{687FC3CB-59C9-2240-AA43-7E76DCE3532C}" dt="2024-06-25T14:14:01.801" v="2254" actId="20577"/>
          <ac:spMkLst>
            <pc:docMk/>
            <pc:sldMk cId="2598166133" sldId="266"/>
            <ac:spMk id="21" creationId="{9131D9C2-7E96-29AD-3BF3-A2C577FA0F39}"/>
          </ac:spMkLst>
        </pc:spChg>
        <pc:spChg chg="mod">
          <ac:chgData name="Anna Tennent" userId="0beedfa7-3bfe-4078-8d0c-d57494538d0f" providerId="ADAL" clId="{687FC3CB-59C9-2240-AA43-7E76DCE3532C}" dt="2024-06-25T14:21:16.266" v="2346" actId="1038"/>
          <ac:spMkLst>
            <pc:docMk/>
            <pc:sldMk cId="2598166133" sldId="266"/>
            <ac:spMk id="22" creationId="{E860D4B4-557B-6B31-F5A8-F11BA65A983D}"/>
          </ac:spMkLst>
        </pc:spChg>
        <pc:picChg chg="add mod">
          <ac:chgData name="Anna Tennent" userId="0beedfa7-3bfe-4078-8d0c-d57494538d0f" providerId="ADAL" clId="{687FC3CB-59C9-2240-AA43-7E76DCE3532C}" dt="2024-06-25T15:07:53.248" v="2785"/>
          <ac:picMkLst>
            <pc:docMk/>
            <pc:sldMk cId="2598166133" sldId="266"/>
            <ac:picMk id="4" creationId="{19D0361D-11E9-75B6-7DE3-6DB6B60EB4E6}"/>
          </ac:picMkLst>
        </pc:picChg>
        <pc:picChg chg="mod">
          <ac:chgData name="Anna Tennent" userId="0beedfa7-3bfe-4078-8d0c-d57494538d0f" providerId="ADAL" clId="{687FC3CB-59C9-2240-AA43-7E76DCE3532C}" dt="2024-06-25T15:08:44.061" v="2788" actId="1076"/>
          <ac:picMkLst>
            <pc:docMk/>
            <pc:sldMk cId="2598166133" sldId="266"/>
            <ac:picMk id="11" creationId="{8DB36B3F-9D61-9E07-1C94-C2AD40F0ECF9}"/>
          </ac:picMkLst>
        </pc:picChg>
        <pc:picChg chg="del">
          <ac:chgData name="Anna Tennent" userId="0beedfa7-3bfe-4078-8d0c-d57494538d0f" providerId="ADAL" clId="{687FC3CB-59C9-2240-AA43-7E76DCE3532C}" dt="2024-06-25T15:07:52.655" v="2784" actId="478"/>
          <ac:picMkLst>
            <pc:docMk/>
            <pc:sldMk cId="2598166133" sldId="266"/>
            <ac:picMk id="23" creationId="{C585461C-DD64-C1FD-E9BC-75C7AE8BFF4A}"/>
          </ac:picMkLst>
        </pc:picChg>
      </pc:sldChg>
      <pc:sldChg chg="add del">
        <pc:chgData name="Anna Tennent" userId="0beedfa7-3bfe-4078-8d0c-d57494538d0f" providerId="ADAL" clId="{687FC3CB-59C9-2240-AA43-7E76DCE3532C}" dt="2024-06-25T13:38:33.156" v="2021" actId="2696"/>
        <pc:sldMkLst>
          <pc:docMk/>
          <pc:sldMk cId="2621591473" sldId="266"/>
        </pc:sldMkLst>
      </pc:sldChg>
      <pc:sldChg chg="modSp add mod modNotesTx">
        <pc:chgData name="Anna Tennent" userId="0beedfa7-3bfe-4078-8d0c-d57494538d0f" providerId="ADAL" clId="{687FC3CB-59C9-2240-AA43-7E76DCE3532C}" dt="2024-06-25T15:06:43.641" v="2780" actId="14100"/>
        <pc:sldMkLst>
          <pc:docMk/>
          <pc:sldMk cId="99984289" sldId="267"/>
        </pc:sldMkLst>
        <pc:spChg chg="mod">
          <ac:chgData name="Anna Tennent" userId="0beedfa7-3bfe-4078-8d0c-d57494538d0f" providerId="ADAL" clId="{687FC3CB-59C9-2240-AA43-7E76DCE3532C}" dt="2024-06-25T14:35:47.100" v="2552" actId="20577"/>
          <ac:spMkLst>
            <pc:docMk/>
            <pc:sldMk cId="99984289" sldId="267"/>
            <ac:spMk id="2" creationId="{0234D29A-848A-E222-BC35-674C83A4FED5}"/>
          </ac:spMkLst>
        </pc:spChg>
        <pc:spChg chg="mod">
          <ac:chgData name="Anna Tennent" userId="0beedfa7-3bfe-4078-8d0c-d57494538d0f" providerId="ADAL" clId="{687FC3CB-59C9-2240-AA43-7E76DCE3532C}" dt="2024-06-25T14:49:13.668" v="2715" actId="20577"/>
          <ac:spMkLst>
            <pc:docMk/>
            <pc:sldMk cId="99984289" sldId="267"/>
            <ac:spMk id="3" creationId="{8FBB56F2-B4B2-2A24-B9DB-7D423EA68AF8}"/>
          </ac:spMkLst>
        </pc:spChg>
        <pc:spChg chg="mod">
          <ac:chgData name="Anna Tennent" userId="0beedfa7-3bfe-4078-8d0c-d57494538d0f" providerId="ADAL" clId="{687FC3CB-59C9-2240-AA43-7E76DCE3532C}" dt="2024-06-25T15:03:57.913" v="2774" actId="20577"/>
          <ac:spMkLst>
            <pc:docMk/>
            <pc:sldMk cId="99984289" sldId="267"/>
            <ac:spMk id="13" creationId="{B4B0EC3B-6288-B1FA-A616-1EDDF3EA4D7C}"/>
          </ac:spMkLst>
        </pc:spChg>
        <pc:spChg chg="mod">
          <ac:chgData name="Anna Tennent" userId="0beedfa7-3bfe-4078-8d0c-d57494538d0f" providerId="ADAL" clId="{687FC3CB-59C9-2240-AA43-7E76DCE3532C}" dt="2024-06-25T14:50:21.416" v="2728" actId="20577"/>
          <ac:spMkLst>
            <pc:docMk/>
            <pc:sldMk cId="99984289" sldId="267"/>
            <ac:spMk id="14" creationId="{835873DC-6877-F534-AC2B-4AAFD5F58C86}"/>
          </ac:spMkLst>
        </pc:spChg>
        <pc:spChg chg="mod">
          <ac:chgData name="Anna Tennent" userId="0beedfa7-3bfe-4078-8d0c-d57494538d0f" providerId="ADAL" clId="{687FC3CB-59C9-2240-AA43-7E76DCE3532C}" dt="2024-06-25T14:49:19.648" v="2719" actId="20577"/>
          <ac:spMkLst>
            <pc:docMk/>
            <pc:sldMk cId="99984289" sldId="267"/>
            <ac:spMk id="17" creationId="{753A0871-F1ED-7F31-BE79-3E53F9CFC425}"/>
          </ac:spMkLst>
        </pc:spChg>
        <pc:spChg chg="mod">
          <ac:chgData name="Anna Tennent" userId="0beedfa7-3bfe-4078-8d0c-d57494538d0f" providerId="ADAL" clId="{687FC3CB-59C9-2240-AA43-7E76DCE3532C}" dt="2024-06-25T15:03:50.466" v="2772" actId="20577"/>
          <ac:spMkLst>
            <pc:docMk/>
            <pc:sldMk cId="99984289" sldId="267"/>
            <ac:spMk id="18" creationId="{94A6267A-5AE1-AF4A-5659-9D1428F66353}"/>
          </ac:spMkLst>
        </pc:spChg>
        <pc:spChg chg="mod">
          <ac:chgData name="Anna Tennent" userId="0beedfa7-3bfe-4078-8d0c-d57494538d0f" providerId="ADAL" clId="{687FC3CB-59C9-2240-AA43-7E76DCE3532C}" dt="2024-06-25T15:04:01.798" v="2775" actId="20577"/>
          <ac:spMkLst>
            <pc:docMk/>
            <pc:sldMk cId="99984289" sldId="267"/>
            <ac:spMk id="19" creationId="{C6D43DA6-013A-0C68-282A-F969D533DFC7}"/>
          </ac:spMkLst>
        </pc:spChg>
        <pc:spChg chg="mod">
          <ac:chgData name="Anna Tennent" userId="0beedfa7-3bfe-4078-8d0c-d57494538d0f" providerId="ADAL" clId="{687FC3CB-59C9-2240-AA43-7E76DCE3532C}" dt="2024-06-25T14:49:17.877" v="2718" actId="20577"/>
          <ac:spMkLst>
            <pc:docMk/>
            <pc:sldMk cId="99984289" sldId="267"/>
            <ac:spMk id="20" creationId="{852B33D3-384B-2F1A-5F6C-575101F8E1AD}"/>
          </ac:spMkLst>
        </pc:spChg>
        <pc:spChg chg="mod">
          <ac:chgData name="Anna Tennent" userId="0beedfa7-3bfe-4078-8d0c-d57494538d0f" providerId="ADAL" clId="{687FC3CB-59C9-2240-AA43-7E76DCE3532C}" dt="2024-06-25T15:03:53.647" v="2773" actId="20577"/>
          <ac:spMkLst>
            <pc:docMk/>
            <pc:sldMk cId="99984289" sldId="267"/>
            <ac:spMk id="21" creationId="{9131D9C2-7E96-29AD-3BF3-A2C577FA0F39}"/>
          </ac:spMkLst>
        </pc:spChg>
        <pc:spChg chg="mod">
          <ac:chgData name="Anna Tennent" userId="0beedfa7-3bfe-4078-8d0c-d57494538d0f" providerId="ADAL" clId="{687FC3CB-59C9-2240-AA43-7E76DCE3532C}" dt="2024-06-25T14:50:28.576" v="2729" actId="20577"/>
          <ac:spMkLst>
            <pc:docMk/>
            <pc:sldMk cId="99984289" sldId="267"/>
            <ac:spMk id="22" creationId="{E860D4B4-557B-6B31-F5A8-F11BA65A983D}"/>
          </ac:spMkLst>
        </pc:spChg>
        <pc:picChg chg="mod">
          <ac:chgData name="Anna Tennent" userId="0beedfa7-3bfe-4078-8d0c-d57494538d0f" providerId="ADAL" clId="{687FC3CB-59C9-2240-AA43-7E76DCE3532C}" dt="2024-06-25T15:06:43.641" v="2780" actId="14100"/>
          <ac:picMkLst>
            <pc:docMk/>
            <pc:sldMk cId="99984289" sldId="267"/>
            <ac:picMk id="11" creationId="{8DB36B3F-9D61-9E07-1C94-C2AD40F0ECF9}"/>
          </ac:picMkLst>
        </pc:picChg>
      </pc:sldChg>
      <pc:sldMasterChg chg="delSp modSp mod setBg addSldLayout delSldLayout modSldLayout sldLayoutOrd">
        <pc:chgData name="Anna Tennent" userId="0beedfa7-3bfe-4078-8d0c-d57494538d0f" providerId="ADAL" clId="{687FC3CB-59C9-2240-AA43-7E76DCE3532C}" dt="2024-06-25T08:55:54.457" v="1848"/>
        <pc:sldMasterMkLst>
          <pc:docMk/>
          <pc:sldMasterMk cId="2460954070" sldId="2147483660"/>
        </pc:sldMasterMkLst>
        <pc:spChg chg="mod">
          <ac:chgData name="Anna Tennent" userId="0beedfa7-3bfe-4078-8d0c-d57494538d0f" providerId="ADAL" clId="{687FC3CB-59C9-2240-AA43-7E76DCE3532C}" dt="2024-06-25T08:55:54.457" v="1848"/>
          <ac:spMkLst>
            <pc:docMk/>
            <pc:sldMasterMk cId="2460954070" sldId="2147483660"/>
            <ac:spMk id="2"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ac:spMk id="3" creationId="{00000000-0000-0000-0000-000000000000}"/>
          </ac:spMkLst>
        </pc:spChg>
        <pc:spChg chg="del">
          <ac:chgData name="Anna Tennent" userId="0beedfa7-3bfe-4078-8d0c-d57494538d0f" providerId="ADAL" clId="{687FC3CB-59C9-2240-AA43-7E76DCE3532C}" dt="2024-06-18T12:32:57.488" v="12" actId="478"/>
          <ac:spMkLst>
            <pc:docMk/>
            <pc:sldMasterMk cId="2460954070" sldId="2147483660"/>
            <ac:spMk id="4" creationId="{00000000-0000-0000-0000-000000000000}"/>
          </ac:spMkLst>
        </pc:spChg>
        <pc:spChg chg="del">
          <ac:chgData name="Anna Tennent" userId="0beedfa7-3bfe-4078-8d0c-d57494538d0f" providerId="ADAL" clId="{687FC3CB-59C9-2240-AA43-7E76DCE3532C}" dt="2024-06-18T12:32:59.577" v="13" actId="478"/>
          <ac:spMkLst>
            <pc:docMk/>
            <pc:sldMasterMk cId="2460954070" sldId="2147483660"/>
            <ac:spMk id="5" creationId="{00000000-0000-0000-0000-000000000000}"/>
          </ac:spMkLst>
        </pc:spChg>
        <pc:spChg chg="del">
          <ac:chgData name="Anna Tennent" userId="0beedfa7-3bfe-4078-8d0c-d57494538d0f" providerId="ADAL" clId="{687FC3CB-59C9-2240-AA43-7E76DCE3532C}" dt="2024-06-18T12:33:01.461" v="14" actId="478"/>
          <ac:spMkLst>
            <pc:docMk/>
            <pc:sldMasterMk cId="2460954070" sldId="2147483660"/>
            <ac:spMk id="6" creationId="{00000000-0000-0000-0000-000000000000}"/>
          </ac:spMkLst>
        </pc:spChg>
        <pc:sldLayoutChg chg="delSp modSp mod setBg">
          <pc:chgData name="Anna Tennent" userId="0beedfa7-3bfe-4078-8d0c-d57494538d0f" providerId="ADAL" clId="{687FC3CB-59C9-2240-AA43-7E76DCE3532C}" dt="2024-06-25T08:55:54.457" v="1848"/>
          <pc:sldLayoutMkLst>
            <pc:docMk/>
            <pc:sldMasterMk cId="2460954070" sldId="2147483660"/>
            <pc:sldLayoutMk cId="2385387890" sldId="2147483661"/>
          </pc:sldLayoutMkLst>
          <pc:spChg chg="mod">
            <ac:chgData name="Anna Tennent" userId="0beedfa7-3bfe-4078-8d0c-d57494538d0f" providerId="ADAL" clId="{687FC3CB-59C9-2240-AA43-7E76DCE3532C}" dt="2024-06-25T08:55:54.457" v="1848"/>
            <ac:spMkLst>
              <pc:docMk/>
              <pc:sldMasterMk cId="2460954070" sldId="2147483660"/>
              <pc:sldLayoutMk cId="2385387890" sldId="2147483661"/>
              <ac:spMk id="2"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2385387890" sldId="2147483661"/>
              <ac:spMk id="3" creationId="{00000000-0000-0000-0000-000000000000}"/>
            </ac:spMkLst>
          </pc:spChg>
          <pc:spChg chg="del">
            <ac:chgData name="Anna Tennent" userId="0beedfa7-3bfe-4078-8d0c-d57494538d0f" providerId="ADAL" clId="{687FC3CB-59C9-2240-AA43-7E76DCE3532C}" dt="2024-06-18T12:44:36.876" v="243" actId="478"/>
            <ac:spMkLst>
              <pc:docMk/>
              <pc:sldMasterMk cId="2460954070" sldId="2147483660"/>
              <pc:sldLayoutMk cId="2385387890" sldId="2147483661"/>
              <ac:spMk id="4" creationId="{00000000-0000-0000-0000-000000000000}"/>
            </ac:spMkLst>
          </pc:spChg>
          <pc:spChg chg="del">
            <ac:chgData name="Anna Tennent" userId="0beedfa7-3bfe-4078-8d0c-d57494538d0f" providerId="ADAL" clId="{687FC3CB-59C9-2240-AA43-7E76DCE3532C}" dt="2024-06-18T12:44:38.817" v="244" actId="478"/>
            <ac:spMkLst>
              <pc:docMk/>
              <pc:sldMasterMk cId="2460954070" sldId="2147483660"/>
              <pc:sldLayoutMk cId="2385387890" sldId="2147483661"/>
              <ac:spMk id="5" creationId="{00000000-0000-0000-0000-000000000000}"/>
            </ac:spMkLst>
          </pc:spChg>
          <pc:spChg chg="del">
            <ac:chgData name="Anna Tennent" userId="0beedfa7-3bfe-4078-8d0c-d57494538d0f" providerId="ADAL" clId="{687FC3CB-59C9-2240-AA43-7E76DCE3532C}" dt="2024-06-18T12:44:41.158" v="245" actId="478"/>
            <ac:spMkLst>
              <pc:docMk/>
              <pc:sldMasterMk cId="2460954070" sldId="2147483660"/>
              <pc:sldLayoutMk cId="2385387890" sldId="2147483661"/>
              <ac:spMk id="6" creationId="{00000000-0000-0000-0000-000000000000}"/>
            </ac:spMkLst>
          </pc:spChg>
        </pc:sldLayoutChg>
        <pc:sldLayoutChg chg="delSp modSp mod setBg">
          <pc:chgData name="Anna Tennent" userId="0beedfa7-3bfe-4078-8d0c-d57494538d0f" providerId="ADAL" clId="{687FC3CB-59C9-2240-AA43-7E76DCE3532C}" dt="2024-06-24T12:19:11.410" v="612" actId="207"/>
          <pc:sldLayoutMkLst>
            <pc:docMk/>
            <pc:sldMasterMk cId="2460954070" sldId="2147483660"/>
            <pc:sldLayoutMk cId="949138452" sldId="2147483662"/>
          </pc:sldLayoutMkLst>
          <pc:spChg chg="mod">
            <ac:chgData name="Anna Tennent" userId="0beedfa7-3bfe-4078-8d0c-d57494538d0f" providerId="ADAL" clId="{687FC3CB-59C9-2240-AA43-7E76DCE3532C}" dt="2024-06-24T12:19:06.941" v="611" actId="207"/>
            <ac:spMkLst>
              <pc:docMk/>
              <pc:sldMasterMk cId="2460954070" sldId="2147483660"/>
              <pc:sldLayoutMk cId="949138452" sldId="2147483662"/>
              <ac:spMk id="2" creationId="{00000000-0000-0000-0000-000000000000}"/>
            </ac:spMkLst>
          </pc:spChg>
          <pc:spChg chg="mod">
            <ac:chgData name="Anna Tennent" userId="0beedfa7-3bfe-4078-8d0c-d57494538d0f" providerId="ADAL" clId="{687FC3CB-59C9-2240-AA43-7E76DCE3532C}" dt="2024-06-24T12:19:11.410" v="612" actId="207"/>
            <ac:spMkLst>
              <pc:docMk/>
              <pc:sldMasterMk cId="2460954070" sldId="2147483660"/>
              <pc:sldLayoutMk cId="949138452" sldId="2147483662"/>
              <ac:spMk id="3" creationId="{00000000-0000-0000-0000-000000000000}"/>
            </ac:spMkLst>
          </pc:spChg>
          <pc:spChg chg="del">
            <ac:chgData name="Anna Tennent" userId="0beedfa7-3bfe-4078-8d0c-d57494538d0f" providerId="ADAL" clId="{687FC3CB-59C9-2240-AA43-7E76DCE3532C}" dt="2024-06-18T12:27:36.873" v="4" actId="478"/>
            <ac:spMkLst>
              <pc:docMk/>
              <pc:sldMasterMk cId="2460954070" sldId="2147483660"/>
              <pc:sldLayoutMk cId="949138452" sldId="2147483662"/>
              <ac:spMk id="4" creationId="{00000000-0000-0000-0000-000000000000}"/>
            </ac:spMkLst>
          </pc:spChg>
          <pc:spChg chg="del">
            <ac:chgData name="Anna Tennent" userId="0beedfa7-3bfe-4078-8d0c-d57494538d0f" providerId="ADAL" clId="{687FC3CB-59C9-2240-AA43-7E76DCE3532C}" dt="2024-06-18T12:27:41.735" v="5" actId="478"/>
            <ac:spMkLst>
              <pc:docMk/>
              <pc:sldMasterMk cId="2460954070" sldId="2147483660"/>
              <pc:sldLayoutMk cId="949138452" sldId="2147483662"/>
              <ac:spMk id="5" creationId="{00000000-0000-0000-0000-000000000000}"/>
            </ac:spMkLst>
          </pc:spChg>
          <pc:spChg chg="del">
            <ac:chgData name="Anna Tennent" userId="0beedfa7-3bfe-4078-8d0c-d57494538d0f" providerId="ADAL" clId="{687FC3CB-59C9-2240-AA43-7E76DCE3532C}" dt="2024-06-18T12:27:44.023" v="6" actId="478"/>
            <ac:spMkLst>
              <pc:docMk/>
              <pc:sldMasterMk cId="2460954070" sldId="2147483660"/>
              <pc:sldLayoutMk cId="949138452" sldId="2147483662"/>
              <ac:spMk id="6" creationId="{00000000-0000-0000-0000-000000000000}"/>
            </ac:spMkLst>
          </pc:spChg>
        </pc:sldLayoutChg>
        <pc:sldLayoutChg chg="delSp modSp mod setBg">
          <pc:chgData name="Anna Tennent" userId="0beedfa7-3bfe-4078-8d0c-d57494538d0f" providerId="ADAL" clId="{687FC3CB-59C9-2240-AA43-7E76DCE3532C}" dt="2024-06-25T08:55:54.457" v="1848"/>
          <pc:sldLayoutMkLst>
            <pc:docMk/>
            <pc:sldMasterMk cId="2460954070" sldId="2147483660"/>
            <pc:sldLayoutMk cId="2591524520" sldId="2147483663"/>
          </pc:sldLayoutMkLst>
          <pc:spChg chg="mod">
            <ac:chgData name="Anna Tennent" userId="0beedfa7-3bfe-4078-8d0c-d57494538d0f" providerId="ADAL" clId="{687FC3CB-59C9-2240-AA43-7E76DCE3532C}" dt="2024-06-25T08:55:54.457" v="1848"/>
            <ac:spMkLst>
              <pc:docMk/>
              <pc:sldMasterMk cId="2460954070" sldId="2147483660"/>
              <pc:sldLayoutMk cId="2591524520" sldId="2147483663"/>
              <ac:spMk id="2"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2591524520" sldId="2147483663"/>
              <ac:spMk id="3" creationId="{00000000-0000-0000-0000-000000000000}"/>
            </ac:spMkLst>
          </pc:spChg>
          <pc:spChg chg="del">
            <ac:chgData name="Anna Tennent" userId="0beedfa7-3bfe-4078-8d0c-d57494538d0f" providerId="ADAL" clId="{687FC3CB-59C9-2240-AA43-7E76DCE3532C}" dt="2024-06-18T12:45:01.036" v="248" actId="478"/>
            <ac:spMkLst>
              <pc:docMk/>
              <pc:sldMasterMk cId="2460954070" sldId="2147483660"/>
              <pc:sldLayoutMk cId="2591524520" sldId="2147483663"/>
              <ac:spMk id="4" creationId="{00000000-0000-0000-0000-000000000000}"/>
            </ac:spMkLst>
          </pc:spChg>
          <pc:spChg chg="del">
            <ac:chgData name="Anna Tennent" userId="0beedfa7-3bfe-4078-8d0c-d57494538d0f" providerId="ADAL" clId="{687FC3CB-59C9-2240-AA43-7E76DCE3532C}" dt="2024-06-18T12:45:01.036" v="248" actId="478"/>
            <ac:spMkLst>
              <pc:docMk/>
              <pc:sldMasterMk cId="2460954070" sldId="2147483660"/>
              <pc:sldLayoutMk cId="2591524520" sldId="2147483663"/>
              <ac:spMk id="5" creationId="{00000000-0000-0000-0000-000000000000}"/>
            </ac:spMkLst>
          </pc:spChg>
          <pc:spChg chg="del">
            <ac:chgData name="Anna Tennent" userId="0beedfa7-3bfe-4078-8d0c-d57494538d0f" providerId="ADAL" clId="{687FC3CB-59C9-2240-AA43-7E76DCE3532C}" dt="2024-06-18T12:45:01.036" v="248" actId="478"/>
            <ac:spMkLst>
              <pc:docMk/>
              <pc:sldMasterMk cId="2460954070" sldId="2147483660"/>
              <pc:sldLayoutMk cId="2591524520" sldId="2147483663"/>
              <ac:spMk id="6" creationId="{00000000-0000-0000-0000-000000000000}"/>
            </ac:spMkLst>
          </pc:spChg>
        </pc:sldLayoutChg>
        <pc:sldLayoutChg chg="delSp modSp mod setBg">
          <pc:chgData name="Anna Tennent" userId="0beedfa7-3bfe-4078-8d0c-d57494538d0f" providerId="ADAL" clId="{687FC3CB-59C9-2240-AA43-7E76DCE3532C}" dt="2024-06-25T08:55:54.457" v="1848"/>
          <pc:sldLayoutMkLst>
            <pc:docMk/>
            <pc:sldMasterMk cId="2460954070" sldId="2147483660"/>
            <pc:sldLayoutMk cId="1203092039" sldId="2147483664"/>
          </pc:sldLayoutMkLst>
          <pc:spChg chg="mod">
            <ac:chgData name="Anna Tennent" userId="0beedfa7-3bfe-4078-8d0c-d57494538d0f" providerId="ADAL" clId="{687FC3CB-59C9-2240-AA43-7E76DCE3532C}" dt="2024-06-18T12:46:52.151" v="334" actId="2711"/>
            <ac:spMkLst>
              <pc:docMk/>
              <pc:sldMasterMk cId="2460954070" sldId="2147483660"/>
              <pc:sldLayoutMk cId="1203092039" sldId="2147483664"/>
              <ac:spMk id="2"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1203092039" sldId="2147483664"/>
              <ac:spMk id="3"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1203092039" sldId="2147483664"/>
              <ac:spMk id="4" creationId="{00000000-0000-0000-0000-000000000000}"/>
            </ac:spMkLst>
          </pc:spChg>
          <pc:spChg chg="del">
            <ac:chgData name="Anna Tennent" userId="0beedfa7-3bfe-4078-8d0c-d57494538d0f" providerId="ADAL" clId="{687FC3CB-59C9-2240-AA43-7E76DCE3532C}" dt="2024-06-18T12:45:05.954" v="249" actId="478"/>
            <ac:spMkLst>
              <pc:docMk/>
              <pc:sldMasterMk cId="2460954070" sldId="2147483660"/>
              <pc:sldLayoutMk cId="1203092039" sldId="2147483664"/>
              <ac:spMk id="5" creationId="{00000000-0000-0000-0000-000000000000}"/>
            </ac:spMkLst>
          </pc:spChg>
          <pc:spChg chg="del">
            <ac:chgData name="Anna Tennent" userId="0beedfa7-3bfe-4078-8d0c-d57494538d0f" providerId="ADAL" clId="{687FC3CB-59C9-2240-AA43-7E76DCE3532C}" dt="2024-06-18T12:45:05.954" v="249" actId="478"/>
            <ac:spMkLst>
              <pc:docMk/>
              <pc:sldMasterMk cId="2460954070" sldId="2147483660"/>
              <pc:sldLayoutMk cId="1203092039" sldId="2147483664"/>
              <ac:spMk id="6" creationId="{00000000-0000-0000-0000-000000000000}"/>
            </ac:spMkLst>
          </pc:spChg>
          <pc:spChg chg="del">
            <ac:chgData name="Anna Tennent" userId="0beedfa7-3bfe-4078-8d0c-d57494538d0f" providerId="ADAL" clId="{687FC3CB-59C9-2240-AA43-7E76DCE3532C}" dt="2024-06-18T12:45:05.954" v="249" actId="478"/>
            <ac:spMkLst>
              <pc:docMk/>
              <pc:sldMasterMk cId="2460954070" sldId="2147483660"/>
              <pc:sldLayoutMk cId="1203092039" sldId="2147483664"/>
              <ac:spMk id="7" creationId="{00000000-0000-0000-0000-000000000000}"/>
            </ac:spMkLst>
          </pc:spChg>
        </pc:sldLayoutChg>
        <pc:sldLayoutChg chg="delSp modSp mod setBg">
          <pc:chgData name="Anna Tennent" userId="0beedfa7-3bfe-4078-8d0c-d57494538d0f" providerId="ADAL" clId="{687FC3CB-59C9-2240-AA43-7E76DCE3532C}" dt="2024-06-25T08:55:54.457" v="1848"/>
          <pc:sldLayoutMkLst>
            <pc:docMk/>
            <pc:sldMasterMk cId="2460954070" sldId="2147483660"/>
            <pc:sldLayoutMk cId="3733172339" sldId="2147483665"/>
          </pc:sldLayoutMkLst>
          <pc:spChg chg="mod">
            <ac:chgData name="Anna Tennent" userId="0beedfa7-3bfe-4078-8d0c-d57494538d0f" providerId="ADAL" clId="{687FC3CB-59C9-2240-AA43-7E76DCE3532C}" dt="2024-06-25T08:55:54.457" v="1848"/>
            <ac:spMkLst>
              <pc:docMk/>
              <pc:sldMasterMk cId="2460954070" sldId="2147483660"/>
              <pc:sldLayoutMk cId="3733172339" sldId="2147483665"/>
              <ac:spMk id="2"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3733172339" sldId="2147483665"/>
              <ac:spMk id="3"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3733172339" sldId="2147483665"/>
              <ac:spMk id="4"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3733172339" sldId="2147483665"/>
              <ac:spMk id="5" creationId="{00000000-0000-0000-0000-000000000000}"/>
            </ac:spMkLst>
          </pc:spChg>
          <pc:spChg chg="mod">
            <ac:chgData name="Anna Tennent" userId="0beedfa7-3bfe-4078-8d0c-d57494538d0f" providerId="ADAL" clId="{687FC3CB-59C9-2240-AA43-7E76DCE3532C}" dt="2024-06-25T08:55:54.457" v="1848"/>
            <ac:spMkLst>
              <pc:docMk/>
              <pc:sldMasterMk cId="2460954070" sldId="2147483660"/>
              <pc:sldLayoutMk cId="3733172339" sldId="2147483665"/>
              <ac:spMk id="6" creationId="{00000000-0000-0000-0000-000000000000}"/>
            </ac:spMkLst>
          </pc:spChg>
          <pc:spChg chg="del">
            <ac:chgData name="Anna Tennent" userId="0beedfa7-3bfe-4078-8d0c-d57494538d0f" providerId="ADAL" clId="{687FC3CB-59C9-2240-AA43-7E76DCE3532C}" dt="2024-06-18T12:44:53.352" v="246" actId="478"/>
            <ac:spMkLst>
              <pc:docMk/>
              <pc:sldMasterMk cId="2460954070" sldId="2147483660"/>
              <pc:sldLayoutMk cId="3733172339" sldId="2147483665"/>
              <ac:spMk id="7" creationId="{00000000-0000-0000-0000-000000000000}"/>
            </ac:spMkLst>
          </pc:spChg>
          <pc:spChg chg="del">
            <ac:chgData name="Anna Tennent" userId="0beedfa7-3bfe-4078-8d0c-d57494538d0f" providerId="ADAL" clId="{687FC3CB-59C9-2240-AA43-7E76DCE3532C}" dt="2024-06-18T12:44:53.352" v="246" actId="478"/>
            <ac:spMkLst>
              <pc:docMk/>
              <pc:sldMasterMk cId="2460954070" sldId="2147483660"/>
              <pc:sldLayoutMk cId="3733172339" sldId="2147483665"/>
              <ac:spMk id="8" creationId="{00000000-0000-0000-0000-000000000000}"/>
            </ac:spMkLst>
          </pc:spChg>
          <pc:spChg chg="del">
            <ac:chgData name="Anna Tennent" userId="0beedfa7-3bfe-4078-8d0c-d57494538d0f" providerId="ADAL" clId="{687FC3CB-59C9-2240-AA43-7E76DCE3532C}" dt="2024-06-18T12:44:57.147" v="247" actId="478"/>
            <ac:spMkLst>
              <pc:docMk/>
              <pc:sldMasterMk cId="2460954070" sldId="2147483660"/>
              <pc:sldLayoutMk cId="3733172339" sldId="2147483665"/>
              <ac:spMk id="9" creationId="{00000000-0000-0000-0000-000000000000}"/>
            </ac:spMkLst>
          </pc:spChg>
        </pc:sldLayoutChg>
        <pc:sldLayoutChg chg="delSp modSp mod setBg">
          <pc:chgData name="Anna Tennent" userId="0beedfa7-3bfe-4078-8d0c-d57494538d0f" providerId="ADAL" clId="{687FC3CB-59C9-2240-AA43-7E76DCE3532C}" dt="2024-06-18T12:47:13.775" v="336" actId="2711"/>
          <pc:sldLayoutMkLst>
            <pc:docMk/>
            <pc:sldMasterMk cId="2460954070" sldId="2147483660"/>
            <pc:sldLayoutMk cId="3210312558" sldId="2147483666"/>
          </pc:sldLayoutMkLst>
          <pc:spChg chg="mod">
            <ac:chgData name="Anna Tennent" userId="0beedfa7-3bfe-4078-8d0c-d57494538d0f" providerId="ADAL" clId="{687FC3CB-59C9-2240-AA43-7E76DCE3532C}" dt="2024-06-18T12:47:13.775" v="336" actId="2711"/>
            <ac:spMkLst>
              <pc:docMk/>
              <pc:sldMasterMk cId="2460954070" sldId="2147483660"/>
              <pc:sldLayoutMk cId="3210312558" sldId="2147483666"/>
              <ac:spMk id="2" creationId="{00000000-0000-0000-0000-000000000000}"/>
            </ac:spMkLst>
          </pc:spChg>
          <pc:spChg chg="del">
            <ac:chgData name="Anna Tennent" userId="0beedfa7-3bfe-4078-8d0c-d57494538d0f" providerId="ADAL" clId="{687FC3CB-59C9-2240-AA43-7E76DCE3532C}" dt="2024-06-18T12:45:10.999" v="250" actId="478"/>
            <ac:spMkLst>
              <pc:docMk/>
              <pc:sldMasterMk cId="2460954070" sldId="2147483660"/>
              <pc:sldLayoutMk cId="3210312558" sldId="2147483666"/>
              <ac:spMk id="3" creationId="{00000000-0000-0000-0000-000000000000}"/>
            </ac:spMkLst>
          </pc:spChg>
          <pc:spChg chg="del">
            <ac:chgData name="Anna Tennent" userId="0beedfa7-3bfe-4078-8d0c-d57494538d0f" providerId="ADAL" clId="{687FC3CB-59C9-2240-AA43-7E76DCE3532C}" dt="2024-06-18T12:45:10.999" v="250" actId="478"/>
            <ac:spMkLst>
              <pc:docMk/>
              <pc:sldMasterMk cId="2460954070" sldId="2147483660"/>
              <pc:sldLayoutMk cId="3210312558" sldId="2147483666"/>
              <ac:spMk id="4" creationId="{00000000-0000-0000-0000-000000000000}"/>
            </ac:spMkLst>
          </pc:spChg>
          <pc:spChg chg="del">
            <ac:chgData name="Anna Tennent" userId="0beedfa7-3bfe-4078-8d0c-d57494538d0f" providerId="ADAL" clId="{687FC3CB-59C9-2240-AA43-7E76DCE3532C}" dt="2024-06-18T12:45:10.999" v="250" actId="478"/>
            <ac:spMkLst>
              <pc:docMk/>
              <pc:sldMasterMk cId="2460954070" sldId="2147483660"/>
              <pc:sldLayoutMk cId="3210312558" sldId="2147483666"/>
              <ac:spMk id="5" creationId="{00000000-0000-0000-0000-000000000000}"/>
            </ac:spMkLst>
          </pc:spChg>
        </pc:sldLayoutChg>
        <pc:sldLayoutChg chg="delSp mod setBg">
          <pc:chgData name="Anna Tennent" userId="0beedfa7-3bfe-4078-8d0c-d57494538d0f" providerId="ADAL" clId="{687FC3CB-59C9-2240-AA43-7E76DCE3532C}" dt="2024-06-18T12:45:18.960" v="251" actId="478"/>
          <pc:sldLayoutMkLst>
            <pc:docMk/>
            <pc:sldMasterMk cId="2460954070" sldId="2147483660"/>
            <pc:sldLayoutMk cId="3146388984" sldId="2147483667"/>
          </pc:sldLayoutMkLst>
          <pc:spChg chg="del">
            <ac:chgData name="Anna Tennent" userId="0beedfa7-3bfe-4078-8d0c-d57494538d0f" providerId="ADAL" clId="{687FC3CB-59C9-2240-AA43-7E76DCE3532C}" dt="2024-06-18T12:45:18.960" v="251" actId="478"/>
            <ac:spMkLst>
              <pc:docMk/>
              <pc:sldMasterMk cId="2460954070" sldId="2147483660"/>
              <pc:sldLayoutMk cId="3146388984" sldId="2147483667"/>
              <ac:spMk id="2" creationId="{00000000-0000-0000-0000-000000000000}"/>
            </ac:spMkLst>
          </pc:spChg>
          <pc:spChg chg="del">
            <ac:chgData name="Anna Tennent" userId="0beedfa7-3bfe-4078-8d0c-d57494538d0f" providerId="ADAL" clId="{687FC3CB-59C9-2240-AA43-7E76DCE3532C}" dt="2024-06-18T12:45:18.960" v="251" actId="478"/>
            <ac:spMkLst>
              <pc:docMk/>
              <pc:sldMasterMk cId="2460954070" sldId="2147483660"/>
              <pc:sldLayoutMk cId="3146388984" sldId="2147483667"/>
              <ac:spMk id="3" creationId="{00000000-0000-0000-0000-000000000000}"/>
            </ac:spMkLst>
          </pc:spChg>
          <pc:spChg chg="del">
            <ac:chgData name="Anna Tennent" userId="0beedfa7-3bfe-4078-8d0c-d57494538d0f" providerId="ADAL" clId="{687FC3CB-59C9-2240-AA43-7E76DCE3532C}" dt="2024-06-18T12:45:18.960" v="251" actId="478"/>
            <ac:spMkLst>
              <pc:docMk/>
              <pc:sldMasterMk cId="2460954070" sldId="2147483660"/>
              <pc:sldLayoutMk cId="3146388984" sldId="2147483667"/>
              <ac:spMk id="4" creationId="{00000000-0000-0000-0000-000000000000}"/>
            </ac:spMkLst>
          </pc:spChg>
        </pc:sldLayoutChg>
        <pc:sldLayoutChg chg="delSp del mod setBg">
          <pc:chgData name="Anna Tennent" userId="0beedfa7-3bfe-4078-8d0c-d57494538d0f" providerId="ADAL" clId="{687FC3CB-59C9-2240-AA43-7E76DCE3532C}" dt="2024-06-18T12:46:11.959" v="331" actId="2696"/>
          <pc:sldLayoutMkLst>
            <pc:docMk/>
            <pc:sldMasterMk cId="2460954070" sldId="2147483660"/>
            <pc:sldLayoutMk cId="3171841454" sldId="2147483668"/>
          </pc:sldLayoutMkLst>
          <pc:spChg chg="del">
            <ac:chgData name="Anna Tennent" userId="0beedfa7-3bfe-4078-8d0c-d57494538d0f" providerId="ADAL" clId="{687FC3CB-59C9-2240-AA43-7E76DCE3532C}" dt="2024-06-18T12:46:02.594" v="327" actId="478"/>
            <ac:spMkLst>
              <pc:docMk/>
              <pc:sldMasterMk cId="2460954070" sldId="2147483660"/>
              <pc:sldLayoutMk cId="3171841454" sldId="2147483668"/>
              <ac:spMk id="5" creationId="{00000000-0000-0000-0000-000000000000}"/>
            </ac:spMkLst>
          </pc:spChg>
          <pc:spChg chg="del">
            <ac:chgData name="Anna Tennent" userId="0beedfa7-3bfe-4078-8d0c-d57494538d0f" providerId="ADAL" clId="{687FC3CB-59C9-2240-AA43-7E76DCE3532C}" dt="2024-06-18T12:46:02.594" v="327" actId="478"/>
            <ac:spMkLst>
              <pc:docMk/>
              <pc:sldMasterMk cId="2460954070" sldId="2147483660"/>
              <pc:sldLayoutMk cId="3171841454" sldId="2147483668"/>
              <ac:spMk id="6" creationId="{00000000-0000-0000-0000-000000000000}"/>
            </ac:spMkLst>
          </pc:spChg>
          <pc:spChg chg="del">
            <ac:chgData name="Anna Tennent" userId="0beedfa7-3bfe-4078-8d0c-d57494538d0f" providerId="ADAL" clId="{687FC3CB-59C9-2240-AA43-7E76DCE3532C}" dt="2024-06-18T12:46:02.594" v="327" actId="478"/>
            <ac:spMkLst>
              <pc:docMk/>
              <pc:sldMasterMk cId="2460954070" sldId="2147483660"/>
              <pc:sldLayoutMk cId="3171841454" sldId="2147483668"/>
              <ac:spMk id="7" creationId="{00000000-0000-0000-0000-000000000000}"/>
            </ac:spMkLst>
          </pc:spChg>
        </pc:sldLayoutChg>
        <pc:sldLayoutChg chg="del setBg">
          <pc:chgData name="Anna Tennent" userId="0beedfa7-3bfe-4078-8d0c-d57494538d0f" providerId="ADAL" clId="{687FC3CB-59C9-2240-AA43-7E76DCE3532C}" dt="2024-06-18T12:46:10.397" v="330" actId="2696"/>
          <pc:sldLayoutMkLst>
            <pc:docMk/>
            <pc:sldMasterMk cId="2460954070" sldId="2147483660"/>
            <pc:sldLayoutMk cId="1718958274" sldId="2147483669"/>
          </pc:sldLayoutMkLst>
        </pc:sldLayoutChg>
        <pc:sldLayoutChg chg="del setBg">
          <pc:chgData name="Anna Tennent" userId="0beedfa7-3bfe-4078-8d0c-d57494538d0f" providerId="ADAL" clId="{687FC3CB-59C9-2240-AA43-7E76DCE3532C}" dt="2024-06-18T12:46:06.548" v="328" actId="2696"/>
          <pc:sldLayoutMkLst>
            <pc:docMk/>
            <pc:sldMasterMk cId="2460954070" sldId="2147483660"/>
            <pc:sldLayoutMk cId="2202905451" sldId="2147483670"/>
          </pc:sldLayoutMkLst>
        </pc:sldLayoutChg>
        <pc:sldLayoutChg chg="del setBg">
          <pc:chgData name="Anna Tennent" userId="0beedfa7-3bfe-4078-8d0c-d57494538d0f" providerId="ADAL" clId="{687FC3CB-59C9-2240-AA43-7E76DCE3532C}" dt="2024-06-18T12:46:08.374" v="329" actId="2696"/>
          <pc:sldLayoutMkLst>
            <pc:docMk/>
            <pc:sldMasterMk cId="2460954070" sldId="2147483660"/>
            <pc:sldLayoutMk cId="3479445657" sldId="2147483671"/>
          </pc:sldLayoutMkLst>
        </pc:sldLayoutChg>
        <pc:sldLayoutChg chg="addSp modSp add mod ord modTransition setBg">
          <pc:chgData name="Anna Tennent" userId="0beedfa7-3bfe-4078-8d0c-d57494538d0f" providerId="ADAL" clId="{687FC3CB-59C9-2240-AA43-7E76DCE3532C}" dt="2024-06-25T08:55:54.457" v="1848"/>
          <pc:sldLayoutMkLst>
            <pc:docMk/>
            <pc:sldMasterMk cId="2460954070" sldId="2147483660"/>
            <pc:sldLayoutMk cId="845080176" sldId="2147483672"/>
          </pc:sldLayoutMkLst>
          <pc:spChg chg="add mod">
            <ac:chgData name="Anna Tennent" userId="0beedfa7-3bfe-4078-8d0c-d57494538d0f" providerId="ADAL" clId="{687FC3CB-59C9-2240-AA43-7E76DCE3532C}" dt="2024-06-25T08:55:54.457" v="1848"/>
            <ac:spMkLst>
              <pc:docMk/>
              <pc:sldMasterMk cId="2460954070" sldId="2147483660"/>
              <pc:sldLayoutMk cId="845080176" sldId="2147483672"/>
              <ac:spMk id="2" creationId="{63E590BD-C8D2-5A9C-0741-2A461B75C34B}"/>
            </ac:spMkLst>
          </pc:spChg>
        </pc:sldLayoutChg>
        <pc:sldLayoutChg chg="addSp modSp add mod ord modTransition">
          <pc:chgData name="Anna Tennent" userId="0beedfa7-3bfe-4078-8d0c-d57494538d0f" providerId="ADAL" clId="{687FC3CB-59C9-2240-AA43-7E76DCE3532C}" dt="2024-06-25T08:55:54.457" v="1848"/>
          <pc:sldLayoutMkLst>
            <pc:docMk/>
            <pc:sldMasterMk cId="2460954070" sldId="2147483660"/>
            <pc:sldLayoutMk cId="2144089284" sldId="2147483673"/>
          </pc:sldLayoutMkLst>
          <pc:spChg chg="add mod">
            <ac:chgData name="Anna Tennent" userId="0beedfa7-3bfe-4078-8d0c-d57494538d0f" providerId="ADAL" clId="{687FC3CB-59C9-2240-AA43-7E76DCE3532C}" dt="2024-06-25T08:55:54.457" v="1848"/>
            <ac:spMkLst>
              <pc:docMk/>
              <pc:sldMasterMk cId="2460954070" sldId="2147483660"/>
              <pc:sldLayoutMk cId="2144089284" sldId="2147483673"/>
              <ac:spMk id="2" creationId="{DF203BDB-7E22-64AF-4F0D-C65F0C9D4C60}"/>
            </ac:spMkLst>
          </pc:spChg>
          <pc:spChg chg="add mod">
            <ac:chgData name="Anna Tennent" userId="0beedfa7-3bfe-4078-8d0c-d57494538d0f" providerId="ADAL" clId="{687FC3CB-59C9-2240-AA43-7E76DCE3532C}" dt="2024-06-25T08:55:54.457" v="1848"/>
            <ac:spMkLst>
              <pc:docMk/>
              <pc:sldMasterMk cId="2460954070" sldId="2147483660"/>
              <pc:sldLayoutMk cId="2144089284" sldId="2147483673"/>
              <ac:spMk id="3" creationId="{4BFEEE84-34C3-A77D-34C3-B218DA68A981}"/>
            </ac:spMkLst>
          </pc:spChg>
          <pc:spChg chg="add mod">
            <ac:chgData name="Anna Tennent" userId="0beedfa7-3bfe-4078-8d0c-d57494538d0f" providerId="ADAL" clId="{687FC3CB-59C9-2240-AA43-7E76DCE3532C}" dt="2024-06-25T08:55:54.457" v="1848"/>
            <ac:spMkLst>
              <pc:docMk/>
              <pc:sldMasterMk cId="2460954070" sldId="2147483660"/>
              <pc:sldLayoutMk cId="2144089284" sldId="2147483673"/>
              <ac:spMk id="4" creationId="{3E67FF2D-3E53-C4CD-B8E3-A1695116F88A}"/>
            </ac:spMkLst>
          </pc:spChg>
          <pc:spChg chg="add mod">
            <ac:chgData name="Anna Tennent" userId="0beedfa7-3bfe-4078-8d0c-d57494538d0f" providerId="ADAL" clId="{687FC3CB-59C9-2240-AA43-7E76DCE3532C}" dt="2024-06-25T08:55:54.457" v="1848"/>
            <ac:spMkLst>
              <pc:docMk/>
              <pc:sldMasterMk cId="2460954070" sldId="2147483660"/>
              <pc:sldLayoutMk cId="2144089284" sldId="2147483673"/>
              <ac:spMk id="5" creationId="{AA9770B1-2ADC-E232-2B24-3C08B98339B0}"/>
            </ac:spMkLst>
          </pc:spChg>
          <pc:spChg chg="add mod">
            <ac:chgData name="Anna Tennent" userId="0beedfa7-3bfe-4078-8d0c-d57494538d0f" providerId="ADAL" clId="{687FC3CB-59C9-2240-AA43-7E76DCE3532C}" dt="2024-06-25T08:55:54.457" v="1848"/>
            <ac:spMkLst>
              <pc:docMk/>
              <pc:sldMasterMk cId="2460954070" sldId="2147483660"/>
              <pc:sldLayoutMk cId="2144089284" sldId="2147483673"/>
              <ac:spMk id="6" creationId="{A2EE1D5E-2AD1-7B57-16CE-C3AA548B8C2D}"/>
            </ac:spMkLst>
          </pc:spChg>
        </pc:sldLayoutChg>
        <pc:sldLayoutChg chg="addSp modSp add mod ord modTransition">
          <pc:chgData name="Anna Tennent" userId="0beedfa7-3bfe-4078-8d0c-d57494538d0f" providerId="ADAL" clId="{687FC3CB-59C9-2240-AA43-7E76DCE3532C}" dt="2024-06-25T08:55:54.457" v="1848"/>
          <pc:sldLayoutMkLst>
            <pc:docMk/>
            <pc:sldMasterMk cId="2460954070" sldId="2147483660"/>
            <pc:sldLayoutMk cId="3198589277" sldId="2147483674"/>
          </pc:sldLayoutMkLst>
          <pc:spChg chg="add mod">
            <ac:chgData name="Anna Tennent" userId="0beedfa7-3bfe-4078-8d0c-d57494538d0f" providerId="ADAL" clId="{687FC3CB-59C9-2240-AA43-7E76DCE3532C}" dt="2024-06-25T08:55:54.457" v="1848"/>
            <ac:spMkLst>
              <pc:docMk/>
              <pc:sldMasterMk cId="2460954070" sldId="2147483660"/>
              <pc:sldLayoutMk cId="3198589277" sldId="2147483674"/>
              <ac:spMk id="2" creationId="{D4BA93CA-51A5-9B0C-BCC3-29B7D190C7E9}"/>
            </ac:spMkLst>
          </pc:spChg>
          <pc:spChg chg="add mod">
            <ac:chgData name="Anna Tennent" userId="0beedfa7-3bfe-4078-8d0c-d57494538d0f" providerId="ADAL" clId="{687FC3CB-59C9-2240-AA43-7E76DCE3532C}" dt="2024-06-25T08:55:54.457" v="1848"/>
            <ac:spMkLst>
              <pc:docMk/>
              <pc:sldMasterMk cId="2460954070" sldId="2147483660"/>
              <pc:sldLayoutMk cId="3198589277" sldId="2147483674"/>
              <ac:spMk id="3" creationId="{A72BE7D7-B8DF-5346-163D-B34DE7139B5E}"/>
            </ac:spMkLst>
          </pc:spChg>
          <pc:spChg chg="add mod">
            <ac:chgData name="Anna Tennent" userId="0beedfa7-3bfe-4078-8d0c-d57494538d0f" providerId="ADAL" clId="{687FC3CB-59C9-2240-AA43-7E76DCE3532C}" dt="2024-06-25T08:55:54.457" v="1848"/>
            <ac:spMkLst>
              <pc:docMk/>
              <pc:sldMasterMk cId="2460954070" sldId="2147483660"/>
              <pc:sldLayoutMk cId="3198589277" sldId="2147483674"/>
              <ac:spMk id="4" creationId="{084461EB-A62A-AE18-B411-CFB646FAEDDC}"/>
            </ac:spMkLst>
          </pc:spChg>
        </pc:sldLayoutChg>
        <pc:sldLayoutChg chg="addSp delSp modSp add mod ord modTransition">
          <pc:chgData name="Anna Tennent" userId="0beedfa7-3bfe-4078-8d0c-d57494538d0f" providerId="ADAL" clId="{687FC3CB-59C9-2240-AA43-7E76DCE3532C}" dt="2024-06-25T08:55:54.457" v="1848"/>
          <pc:sldLayoutMkLst>
            <pc:docMk/>
            <pc:sldMasterMk cId="2460954070" sldId="2147483660"/>
            <pc:sldLayoutMk cId="4162752901" sldId="2147483675"/>
          </pc:sldLayoutMkLst>
          <pc:spChg chg="add del mod">
            <ac:chgData name="Anna Tennent" userId="0beedfa7-3bfe-4078-8d0c-d57494538d0f" providerId="ADAL" clId="{687FC3CB-59C9-2240-AA43-7E76DCE3532C}" dt="2024-06-24T12:21:43.504" v="630" actId="478"/>
            <ac:spMkLst>
              <pc:docMk/>
              <pc:sldMasterMk cId="2460954070" sldId="2147483660"/>
              <pc:sldLayoutMk cId="4162752901" sldId="2147483675"/>
              <ac:spMk id="2" creationId="{B1C94F72-6767-E974-0B36-21EF2D4D3BC6}"/>
            </ac:spMkLst>
          </pc:spChg>
          <pc:spChg chg="add del mod">
            <ac:chgData name="Anna Tennent" userId="0beedfa7-3bfe-4078-8d0c-d57494538d0f" providerId="ADAL" clId="{687FC3CB-59C9-2240-AA43-7E76DCE3532C}" dt="2024-06-24T12:21:43.504" v="630" actId="478"/>
            <ac:spMkLst>
              <pc:docMk/>
              <pc:sldMasterMk cId="2460954070" sldId="2147483660"/>
              <pc:sldLayoutMk cId="4162752901" sldId="2147483675"/>
              <ac:spMk id="3" creationId="{074F2BAC-03D6-2A21-E2DA-FDC656F7CAFA}"/>
            </ac:spMkLst>
          </pc:spChg>
          <pc:spChg chg="add mod">
            <ac:chgData name="Anna Tennent" userId="0beedfa7-3bfe-4078-8d0c-d57494538d0f" providerId="ADAL" clId="{687FC3CB-59C9-2240-AA43-7E76DCE3532C}" dt="2024-06-25T08:55:54.457" v="1848"/>
            <ac:spMkLst>
              <pc:docMk/>
              <pc:sldMasterMk cId="2460954070" sldId="2147483660"/>
              <pc:sldLayoutMk cId="4162752901" sldId="2147483675"/>
              <ac:spMk id="4" creationId="{6EC42F51-DF3E-0A71-F606-3589A7ED7403}"/>
            </ac:spMkLst>
          </pc:spChg>
          <pc:spChg chg="add mod">
            <ac:chgData name="Anna Tennent" userId="0beedfa7-3bfe-4078-8d0c-d57494538d0f" providerId="ADAL" clId="{687FC3CB-59C9-2240-AA43-7E76DCE3532C}" dt="2024-06-25T08:55:54.457" v="1848"/>
            <ac:spMkLst>
              <pc:docMk/>
              <pc:sldMasterMk cId="2460954070" sldId="2147483660"/>
              <pc:sldLayoutMk cId="4162752901" sldId="2147483675"/>
              <ac:spMk id="5" creationId="{737886A6-A4DC-95D9-C46C-2715982DABDD}"/>
            </ac:spMkLst>
          </pc:spChg>
        </pc:sldLayoutChg>
        <pc:sldLayoutChg chg="add mod ord modTransition">
          <pc:chgData name="Anna Tennent" userId="0beedfa7-3bfe-4078-8d0c-d57494538d0f" providerId="ADAL" clId="{687FC3CB-59C9-2240-AA43-7E76DCE3532C}" dt="2024-06-24T12:21:24.041" v="627" actId="20578"/>
          <pc:sldLayoutMkLst>
            <pc:docMk/>
            <pc:sldMasterMk cId="2460954070" sldId="2147483660"/>
            <pc:sldLayoutMk cId="2380394676" sldId="2147483676"/>
          </pc:sldLayoutMkLst>
        </pc:sldLayoutChg>
        <pc:sldLayoutChg chg="modSp add mod modTransition">
          <pc:chgData name="Anna Tennent" userId="0beedfa7-3bfe-4078-8d0c-d57494538d0f" providerId="ADAL" clId="{687FC3CB-59C9-2240-AA43-7E76DCE3532C}" dt="2024-06-25T08:55:54.457" v="1848"/>
          <pc:sldLayoutMkLst>
            <pc:docMk/>
            <pc:sldMasterMk cId="2460954070" sldId="2147483660"/>
            <pc:sldLayoutMk cId="197774554" sldId="2147483677"/>
          </pc:sldLayoutMkLst>
          <pc:spChg chg="mod">
            <ac:chgData name="Anna Tennent" userId="0beedfa7-3bfe-4078-8d0c-d57494538d0f" providerId="ADAL" clId="{687FC3CB-59C9-2240-AA43-7E76DCE3532C}" dt="2024-06-25T08:55:54.457" v="1848"/>
            <ac:spMkLst>
              <pc:docMk/>
              <pc:sldMasterMk cId="2460954070" sldId="2147483660"/>
              <pc:sldLayoutMk cId="197774554" sldId="2147483677"/>
              <ac:spMk id="2" creationId="{B1C94F72-6767-E974-0B36-21EF2D4D3BC6}"/>
            </ac:spMkLst>
          </pc:spChg>
          <pc:spChg chg="mod">
            <ac:chgData name="Anna Tennent" userId="0beedfa7-3bfe-4078-8d0c-d57494538d0f" providerId="ADAL" clId="{687FC3CB-59C9-2240-AA43-7E76DCE3532C}" dt="2024-06-25T08:55:54.457" v="1848"/>
            <ac:spMkLst>
              <pc:docMk/>
              <pc:sldMasterMk cId="2460954070" sldId="2147483660"/>
              <pc:sldLayoutMk cId="197774554" sldId="2147483677"/>
              <ac:spMk id="3" creationId="{074F2BAC-03D6-2A21-E2DA-FDC656F7CAFA}"/>
            </ac:spMkLst>
          </pc:spChg>
        </pc:sldLayoutChg>
      </pc:sldMasterChg>
      <pc:sldMasterChg chg="new del mod addSldLayout delSldLayout">
        <pc:chgData name="Anna Tennent" userId="0beedfa7-3bfe-4078-8d0c-d57494538d0f" providerId="ADAL" clId="{687FC3CB-59C9-2240-AA43-7E76DCE3532C}" dt="2024-06-18T12:45:29.859" v="253" actId="6938"/>
        <pc:sldMasterMkLst>
          <pc:docMk/>
          <pc:sldMasterMk cId="1348767257" sldId="2147483672"/>
        </pc:sldMasterMkLst>
        <pc:sldLayoutChg chg="new del replId">
          <pc:chgData name="Anna Tennent" userId="0beedfa7-3bfe-4078-8d0c-d57494538d0f" providerId="ADAL" clId="{687FC3CB-59C9-2240-AA43-7E76DCE3532C}" dt="2024-06-18T12:45:29.859" v="253" actId="6938"/>
          <pc:sldLayoutMkLst>
            <pc:docMk/>
            <pc:sldMasterMk cId="1348767257" sldId="2147483672"/>
            <pc:sldLayoutMk cId="2285764161" sldId="2147483673"/>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1379841180" sldId="2147483674"/>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716881894" sldId="2147483675"/>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3698997905" sldId="2147483676"/>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2711312237" sldId="2147483677"/>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3273133370" sldId="2147483678"/>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2132616470" sldId="2147483679"/>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4004186032" sldId="2147483680"/>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2040415297" sldId="2147483681"/>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484538787" sldId="2147483682"/>
          </pc:sldLayoutMkLst>
        </pc:sldLayoutChg>
        <pc:sldLayoutChg chg="new del replId">
          <pc:chgData name="Anna Tennent" userId="0beedfa7-3bfe-4078-8d0c-d57494538d0f" providerId="ADAL" clId="{687FC3CB-59C9-2240-AA43-7E76DCE3532C}" dt="2024-06-18T12:45:29.859" v="253" actId="6938"/>
          <pc:sldLayoutMkLst>
            <pc:docMk/>
            <pc:sldMasterMk cId="1348767257" sldId="2147483672"/>
            <pc:sldLayoutMk cId="3112268090" sldId="2147483683"/>
          </pc:sldLayoutMkLst>
        </pc:sldLayoutChg>
      </pc:sldMasterChg>
    </pc:docChg>
  </pc:docChgLst>
  <pc:docChgLst>
    <pc:chgData name="Anna Tennent" userId="S::anna.tennent@omfmail.com::0beedfa7-3bfe-4078-8d0c-d57494538d0f" providerId="AD" clId="Web-{DDCA45BF-596B-6522-2658-F32734C15473}"/>
    <pc:docChg chg="mod addSld delSld modSld modMainMaster setSldSz">
      <pc:chgData name="Anna Tennent" userId="S::anna.tennent@omfmail.com::0beedfa7-3bfe-4078-8d0c-d57494538d0f" providerId="AD" clId="Web-{DDCA45BF-596B-6522-2658-F32734C15473}" dt="2024-06-18T12:25:13.702" v="21"/>
      <pc:docMkLst>
        <pc:docMk/>
      </pc:docMkLst>
      <pc:sldChg chg="del mod">
        <pc:chgData name="Anna Tennent" userId="S::anna.tennent@omfmail.com::0beedfa7-3bfe-4078-8d0c-d57494538d0f" providerId="AD" clId="Web-{DDCA45BF-596B-6522-2658-F32734C15473}" dt="2024-06-18T12:25:13.702" v="21"/>
        <pc:sldMkLst>
          <pc:docMk/>
          <pc:sldMk cId="109857222" sldId="256"/>
        </pc:sldMkLst>
      </pc:sldChg>
      <pc:sldChg chg="new del mod">
        <pc:chgData name="Anna Tennent" userId="S::anna.tennent@omfmail.com::0beedfa7-3bfe-4078-8d0c-d57494538d0f" providerId="AD" clId="Web-{DDCA45BF-596B-6522-2658-F32734C15473}" dt="2024-06-18T12:25:12.312" v="20"/>
        <pc:sldMkLst>
          <pc:docMk/>
          <pc:sldMk cId="3360288219" sldId="257"/>
        </pc:sldMkLst>
      </pc:sldChg>
      <pc:sldChg chg="modSp new mod setBg">
        <pc:chgData name="Anna Tennent" userId="S::anna.tennent@omfmail.com::0beedfa7-3bfe-4078-8d0c-d57494538d0f" providerId="AD" clId="Web-{DDCA45BF-596B-6522-2658-F32734C15473}" dt="2024-06-18T12:25:06.483" v="19"/>
        <pc:sldMkLst>
          <pc:docMk/>
          <pc:sldMk cId="1962439527" sldId="258"/>
        </pc:sldMkLst>
        <pc:spChg chg="mod">
          <ac:chgData name="Anna Tennent" userId="S::anna.tennent@omfmail.com::0beedfa7-3bfe-4078-8d0c-d57494538d0f" providerId="AD" clId="Web-{DDCA45BF-596B-6522-2658-F32734C15473}" dt="2024-06-18T12:25:04.374" v="18" actId="20577"/>
          <ac:spMkLst>
            <pc:docMk/>
            <pc:sldMk cId="1962439527" sldId="258"/>
            <ac:spMk id="2" creationId="{54F9AC2A-44AE-ED06-A1CB-D8D77D6A96E4}"/>
          </ac:spMkLst>
        </pc:spChg>
      </pc:sldChg>
      <pc:sldMasterChg chg="modSp mod setBg modSldLayout">
        <pc:chgData name="Anna Tennent" userId="S::anna.tennent@omfmail.com::0beedfa7-3bfe-4078-8d0c-d57494538d0f" providerId="AD" clId="Web-{DDCA45BF-596B-6522-2658-F32734C15473}" dt="2024-06-18T12:25:06.483" v="19"/>
        <pc:sldMasterMkLst>
          <pc:docMk/>
          <pc:sldMasterMk cId="2460954070" sldId="2147483660"/>
        </pc:sldMasterMkLst>
        <pc:spChg chg="mod">
          <ac:chgData name="Anna Tennent" userId="S::anna.tennent@omfmail.com::0beedfa7-3bfe-4078-8d0c-d57494538d0f" providerId="AD" clId="Web-{DDCA45BF-596B-6522-2658-F32734C15473}" dt="2024-06-18T09:30:25.085" v="0"/>
          <ac:spMkLst>
            <pc:docMk/>
            <pc:sldMasterMk cId="2460954070" sldId="2147483660"/>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ac:spMk id="3"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ac:spMk id="4"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ac:spMk id="5"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ac:spMk id="6" creationId="{00000000-0000-0000-0000-000000000000}"/>
          </ac:spMkLst>
        </pc:sp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2385387890" sldId="2147483661"/>
          </pc:sldLayoutMkLst>
          <pc:spChg chg="mod">
            <ac:chgData name="Anna Tennent" userId="S::anna.tennent@omfmail.com::0beedfa7-3bfe-4078-8d0c-d57494538d0f" providerId="AD" clId="Web-{DDCA45BF-596B-6522-2658-F32734C15473}" dt="2024-06-18T09:30:25.085" v="0"/>
            <ac:spMkLst>
              <pc:docMk/>
              <pc:sldMasterMk cId="2460954070" sldId="2147483660"/>
              <pc:sldLayoutMk cId="2385387890" sldId="2147483661"/>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2385387890" sldId="2147483661"/>
              <ac:spMk id="3" creationId="{00000000-0000-0000-0000-000000000000}"/>
            </ac:spMkLst>
          </pc:spChg>
        </pc:sldLayoutChg>
        <pc:sldLayoutChg chg="mod">
          <pc:chgData name="Anna Tennent" userId="S::anna.tennent@omfmail.com::0beedfa7-3bfe-4078-8d0c-d57494538d0f" providerId="AD" clId="Web-{DDCA45BF-596B-6522-2658-F32734C15473}" dt="2024-06-18T12:25:06.483" v="19"/>
          <pc:sldLayoutMkLst>
            <pc:docMk/>
            <pc:sldMasterMk cId="2460954070" sldId="2147483660"/>
            <pc:sldLayoutMk cId="949138452" sldId="2147483662"/>
          </pc:sldLayoutMkLst>
        </pc:sldLayout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2591524520" sldId="2147483663"/>
          </pc:sldLayoutMkLst>
          <pc:spChg chg="mod">
            <ac:chgData name="Anna Tennent" userId="S::anna.tennent@omfmail.com::0beedfa7-3bfe-4078-8d0c-d57494538d0f" providerId="AD" clId="Web-{DDCA45BF-596B-6522-2658-F32734C15473}" dt="2024-06-18T09:30:25.085" v="0"/>
            <ac:spMkLst>
              <pc:docMk/>
              <pc:sldMasterMk cId="2460954070" sldId="2147483660"/>
              <pc:sldLayoutMk cId="2591524520" sldId="2147483663"/>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2591524520" sldId="2147483663"/>
              <ac:spMk id="3" creationId="{00000000-0000-0000-0000-000000000000}"/>
            </ac:spMkLst>
          </pc:spChg>
        </pc:sldLayout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1203092039" sldId="2147483664"/>
          </pc:sldLayoutMkLst>
          <pc:spChg chg="mod">
            <ac:chgData name="Anna Tennent" userId="S::anna.tennent@omfmail.com::0beedfa7-3bfe-4078-8d0c-d57494538d0f" providerId="AD" clId="Web-{DDCA45BF-596B-6522-2658-F32734C15473}" dt="2024-06-18T09:30:25.085" v="0"/>
            <ac:spMkLst>
              <pc:docMk/>
              <pc:sldMasterMk cId="2460954070" sldId="2147483660"/>
              <pc:sldLayoutMk cId="1203092039" sldId="2147483664"/>
              <ac:spMk id="3"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1203092039" sldId="2147483664"/>
              <ac:spMk id="4" creationId="{00000000-0000-0000-0000-000000000000}"/>
            </ac:spMkLst>
          </pc:spChg>
        </pc:sldLayout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3733172339" sldId="2147483665"/>
          </pc:sldLayoutMkLst>
          <pc:spChg chg="mod">
            <ac:chgData name="Anna Tennent" userId="S::anna.tennent@omfmail.com::0beedfa7-3bfe-4078-8d0c-d57494538d0f" providerId="AD" clId="Web-{DDCA45BF-596B-6522-2658-F32734C15473}" dt="2024-06-18T09:30:25.085" v="0"/>
            <ac:spMkLst>
              <pc:docMk/>
              <pc:sldMasterMk cId="2460954070" sldId="2147483660"/>
              <pc:sldLayoutMk cId="3733172339" sldId="2147483665"/>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733172339" sldId="2147483665"/>
              <ac:spMk id="3"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733172339" sldId="2147483665"/>
              <ac:spMk id="4"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733172339" sldId="2147483665"/>
              <ac:spMk id="5"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733172339" sldId="2147483665"/>
              <ac:spMk id="6" creationId="{00000000-0000-0000-0000-000000000000}"/>
            </ac:spMkLst>
          </pc:spChg>
        </pc:sldLayoutChg>
        <pc:sldLayoutChg chg="mod">
          <pc:chgData name="Anna Tennent" userId="S::anna.tennent@omfmail.com::0beedfa7-3bfe-4078-8d0c-d57494538d0f" providerId="AD" clId="Web-{DDCA45BF-596B-6522-2658-F32734C15473}" dt="2024-06-18T12:25:06.483" v="19"/>
          <pc:sldLayoutMkLst>
            <pc:docMk/>
            <pc:sldMasterMk cId="2460954070" sldId="2147483660"/>
            <pc:sldLayoutMk cId="3210312558" sldId="2147483666"/>
          </pc:sldLayoutMkLst>
        </pc:sldLayoutChg>
        <pc:sldLayoutChg chg="mod">
          <pc:chgData name="Anna Tennent" userId="S::anna.tennent@omfmail.com::0beedfa7-3bfe-4078-8d0c-d57494538d0f" providerId="AD" clId="Web-{DDCA45BF-596B-6522-2658-F32734C15473}" dt="2024-06-18T12:25:06.483" v="19"/>
          <pc:sldLayoutMkLst>
            <pc:docMk/>
            <pc:sldMasterMk cId="2460954070" sldId="2147483660"/>
            <pc:sldLayoutMk cId="3146388984" sldId="2147483667"/>
          </pc:sldLayoutMkLst>
        </pc:sldLayout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3171841454" sldId="2147483668"/>
          </pc:sldLayoutMkLst>
          <pc:spChg chg="mod">
            <ac:chgData name="Anna Tennent" userId="S::anna.tennent@omfmail.com::0beedfa7-3bfe-4078-8d0c-d57494538d0f" providerId="AD" clId="Web-{DDCA45BF-596B-6522-2658-F32734C15473}" dt="2024-06-18T09:30:25.085" v="0"/>
            <ac:spMkLst>
              <pc:docMk/>
              <pc:sldMasterMk cId="2460954070" sldId="2147483660"/>
              <pc:sldLayoutMk cId="3171841454" sldId="2147483668"/>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171841454" sldId="2147483668"/>
              <ac:spMk id="3"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171841454" sldId="2147483668"/>
              <ac:spMk id="4" creationId="{00000000-0000-0000-0000-000000000000}"/>
            </ac:spMkLst>
          </pc:spChg>
        </pc:sldLayout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1718958274" sldId="2147483669"/>
          </pc:sldLayoutMkLst>
          <pc:spChg chg="mod">
            <ac:chgData name="Anna Tennent" userId="S::anna.tennent@omfmail.com::0beedfa7-3bfe-4078-8d0c-d57494538d0f" providerId="AD" clId="Web-{DDCA45BF-596B-6522-2658-F32734C15473}" dt="2024-06-18T09:30:25.085" v="0"/>
            <ac:spMkLst>
              <pc:docMk/>
              <pc:sldMasterMk cId="2460954070" sldId="2147483660"/>
              <pc:sldLayoutMk cId="1718958274" sldId="2147483669"/>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1718958274" sldId="2147483669"/>
              <ac:spMk id="3"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1718958274" sldId="2147483669"/>
              <ac:spMk id="4" creationId="{00000000-0000-0000-0000-000000000000}"/>
            </ac:spMkLst>
          </pc:spChg>
        </pc:sldLayoutChg>
        <pc:sldLayoutChg chg="mod">
          <pc:chgData name="Anna Tennent" userId="S::anna.tennent@omfmail.com::0beedfa7-3bfe-4078-8d0c-d57494538d0f" providerId="AD" clId="Web-{DDCA45BF-596B-6522-2658-F32734C15473}" dt="2024-06-18T12:25:06.483" v="19"/>
          <pc:sldLayoutMkLst>
            <pc:docMk/>
            <pc:sldMasterMk cId="2460954070" sldId="2147483660"/>
            <pc:sldLayoutMk cId="2202905451" sldId="2147483670"/>
          </pc:sldLayoutMkLst>
        </pc:sldLayoutChg>
        <pc:sldLayoutChg chg="modSp mod">
          <pc:chgData name="Anna Tennent" userId="S::anna.tennent@omfmail.com::0beedfa7-3bfe-4078-8d0c-d57494538d0f" providerId="AD" clId="Web-{DDCA45BF-596B-6522-2658-F32734C15473}" dt="2024-06-18T12:25:06.483" v="19"/>
          <pc:sldLayoutMkLst>
            <pc:docMk/>
            <pc:sldMasterMk cId="2460954070" sldId="2147483660"/>
            <pc:sldLayoutMk cId="3479445657" sldId="2147483671"/>
          </pc:sldLayoutMkLst>
          <pc:spChg chg="mod">
            <ac:chgData name="Anna Tennent" userId="S::anna.tennent@omfmail.com::0beedfa7-3bfe-4078-8d0c-d57494538d0f" providerId="AD" clId="Web-{DDCA45BF-596B-6522-2658-F32734C15473}" dt="2024-06-18T09:30:25.085" v="0"/>
            <ac:spMkLst>
              <pc:docMk/>
              <pc:sldMasterMk cId="2460954070" sldId="2147483660"/>
              <pc:sldLayoutMk cId="3479445657" sldId="2147483671"/>
              <ac:spMk id="2" creationId="{00000000-0000-0000-0000-000000000000}"/>
            </ac:spMkLst>
          </pc:spChg>
          <pc:spChg chg="mod">
            <ac:chgData name="Anna Tennent" userId="S::anna.tennent@omfmail.com::0beedfa7-3bfe-4078-8d0c-d57494538d0f" providerId="AD" clId="Web-{DDCA45BF-596B-6522-2658-F32734C15473}" dt="2024-06-18T09:30:25.085" v="0"/>
            <ac:spMkLst>
              <pc:docMk/>
              <pc:sldMasterMk cId="2460954070" sldId="2147483660"/>
              <pc:sldLayoutMk cId="3479445657" sldId="2147483671"/>
              <ac:spMk id="3" creationId="{00000000-0000-0000-0000-000000000000}"/>
            </ac:spMkLst>
          </pc:spChg>
        </pc:sldLayoutChg>
      </pc:sldMasterChg>
    </pc:docChg>
  </pc:docChgLst>
  <pc:docChgLst>
    <pc:chgData name="Anna Tennent" userId="0beedfa7-3bfe-4078-8d0c-d57494538d0f" providerId="ADAL" clId="{30D87BAE-CAD6-044B-AF0E-89A89B342C4B}"/>
    <pc:docChg chg="undo custSel addSld delSld modSld sldOrd modNotesMaster modHandout">
      <pc:chgData name="Anna Tennent" userId="0beedfa7-3bfe-4078-8d0c-d57494538d0f" providerId="ADAL" clId="{30D87BAE-CAD6-044B-AF0E-89A89B342C4B}" dt="2024-07-03T13:56:59.013" v="5993" actId="2711"/>
      <pc:docMkLst>
        <pc:docMk/>
      </pc:docMkLst>
      <pc:sldChg chg="modSp mod modNotes modNotesTx">
        <pc:chgData name="Anna Tennent" userId="0beedfa7-3bfe-4078-8d0c-d57494538d0f" providerId="ADAL" clId="{30D87BAE-CAD6-044B-AF0E-89A89B342C4B}" dt="2024-07-03T13:56:59.013" v="5993" actId="2711"/>
        <pc:sldMkLst>
          <pc:docMk/>
          <pc:sldMk cId="1962439527" sldId="258"/>
        </pc:sldMkLst>
        <pc:spChg chg="mod">
          <ac:chgData name="Anna Tennent" userId="0beedfa7-3bfe-4078-8d0c-d57494538d0f" providerId="ADAL" clId="{30D87BAE-CAD6-044B-AF0E-89A89B342C4B}" dt="2024-07-03T10:12:40.235" v="5579" actId="404"/>
          <ac:spMkLst>
            <pc:docMk/>
            <pc:sldMk cId="1962439527" sldId="258"/>
            <ac:spMk id="2" creationId="{54F9AC2A-44AE-ED06-A1CB-D8D77D6A96E4}"/>
          </ac:spMkLst>
        </pc:spChg>
        <pc:spChg chg="mod">
          <ac:chgData name="Anna Tennent" userId="0beedfa7-3bfe-4078-8d0c-d57494538d0f" providerId="ADAL" clId="{30D87BAE-CAD6-044B-AF0E-89A89B342C4B}" dt="2024-07-03T10:13:38.090" v="5603" actId="20577"/>
          <ac:spMkLst>
            <pc:docMk/>
            <pc:sldMk cId="1962439527" sldId="258"/>
            <ac:spMk id="3" creationId="{1211C462-5F00-B134-0D33-16F24079559A}"/>
          </ac:spMkLst>
        </pc:spChg>
        <pc:spChg chg="mod">
          <ac:chgData name="Anna Tennent" userId="0beedfa7-3bfe-4078-8d0c-d57494538d0f" providerId="ADAL" clId="{30D87BAE-CAD6-044B-AF0E-89A89B342C4B}" dt="2024-07-03T13:52:57.372" v="5654" actId="2711"/>
          <ac:spMkLst>
            <pc:docMk/>
            <pc:sldMk cId="1962439527" sldId="258"/>
            <ac:spMk id="7" creationId="{BA05EB81-33DC-2DF8-FE0C-967CA74AE458}"/>
          </ac:spMkLst>
        </pc:spChg>
      </pc:sldChg>
      <pc:sldChg chg="addSp delSp modSp mod modNotes">
        <pc:chgData name="Anna Tennent" userId="0beedfa7-3bfe-4078-8d0c-d57494538d0f" providerId="ADAL" clId="{30D87BAE-CAD6-044B-AF0E-89A89B342C4B}" dt="2024-07-03T13:51:28.729" v="5638" actId="2711"/>
        <pc:sldMkLst>
          <pc:docMk/>
          <pc:sldMk cId="2349440731" sldId="259"/>
        </pc:sldMkLst>
        <pc:spChg chg="mod">
          <ac:chgData name="Anna Tennent" userId="0beedfa7-3bfe-4078-8d0c-d57494538d0f" providerId="ADAL" clId="{30D87BAE-CAD6-044B-AF0E-89A89B342C4B}" dt="2024-07-03T13:51:28.729" v="5638" actId="2711"/>
          <ac:spMkLst>
            <pc:docMk/>
            <pc:sldMk cId="2349440731" sldId="259"/>
            <ac:spMk id="2" creationId="{3E4B23CF-4253-9E7A-DAAC-E895E7366D4B}"/>
          </ac:spMkLst>
        </pc:spChg>
        <pc:picChg chg="del mod">
          <ac:chgData name="Anna Tennent" userId="0beedfa7-3bfe-4078-8d0c-d57494538d0f" providerId="ADAL" clId="{30D87BAE-CAD6-044B-AF0E-89A89B342C4B}" dt="2024-07-03T10:26:35.727" v="5626" actId="478"/>
          <ac:picMkLst>
            <pc:docMk/>
            <pc:sldMk cId="2349440731" sldId="259"/>
            <ac:picMk id="3" creationId="{42B17503-A7F8-7C6E-DC9B-F5501059CBE3}"/>
          </ac:picMkLst>
        </pc:picChg>
        <pc:picChg chg="add mod">
          <ac:chgData name="Anna Tennent" userId="0beedfa7-3bfe-4078-8d0c-d57494538d0f" providerId="ADAL" clId="{30D87BAE-CAD6-044B-AF0E-89A89B342C4B}" dt="2024-07-03T10:26:53.590" v="5631" actId="171"/>
          <ac:picMkLst>
            <pc:docMk/>
            <pc:sldMk cId="2349440731" sldId="259"/>
            <ac:picMk id="5" creationId="{7BD96442-DBC2-A4D4-B818-AD695C1B62BF}"/>
          </ac:picMkLst>
        </pc:picChg>
      </pc:sldChg>
      <pc:sldChg chg="modSp mod modNotes modNotesTx">
        <pc:chgData name="Anna Tennent" userId="0beedfa7-3bfe-4078-8d0c-d57494538d0f" providerId="ADAL" clId="{30D87BAE-CAD6-044B-AF0E-89A89B342C4B}" dt="2024-07-03T13:51:59.834" v="5640" actId="2711"/>
        <pc:sldMkLst>
          <pc:docMk/>
          <pc:sldMk cId="4097716318" sldId="260"/>
        </pc:sldMkLst>
        <pc:spChg chg="mod">
          <ac:chgData name="Anna Tennent" userId="0beedfa7-3bfe-4078-8d0c-d57494538d0f" providerId="ADAL" clId="{30D87BAE-CAD6-044B-AF0E-89A89B342C4B}" dt="2024-07-03T13:51:59.834" v="5640" actId="2711"/>
          <ac:spMkLst>
            <pc:docMk/>
            <pc:sldMk cId="4097716318" sldId="260"/>
            <ac:spMk id="4" creationId="{2D0249A9-0CC7-A84C-89C9-ADE826067D47}"/>
          </ac:spMkLst>
        </pc:spChg>
        <pc:spChg chg="mod">
          <ac:chgData name="Anna Tennent" userId="0beedfa7-3bfe-4078-8d0c-d57494538d0f" providerId="ADAL" clId="{30D87BAE-CAD6-044B-AF0E-89A89B342C4B}" dt="2024-07-03T09:22:44.116" v="4713" actId="1038"/>
          <ac:spMkLst>
            <pc:docMk/>
            <pc:sldMk cId="4097716318" sldId="260"/>
            <ac:spMk id="13" creationId="{B4B0EC3B-6288-B1FA-A616-1EDDF3EA4D7C}"/>
          </ac:spMkLst>
        </pc:spChg>
        <pc:spChg chg="mod">
          <ac:chgData name="Anna Tennent" userId="0beedfa7-3bfe-4078-8d0c-d57494538d0f" providerId="ADAL" clId="{30D87BAE-CAD6-044B-AF0E-89A89B342C4B}" dt="2024-07-03T09:22:34.110" v="4691" actId="1035"/>
          <ac:spMkLst>
            <pc:docMk/>
            <pc:sldMk cId="4097716318" sldId="260"/>
            <ac:spMk id="14" creationId="{835873DC-6877-F534-AC2B-4AAFD5F58C86}"/>
          </ac:spMkLst>
        </pc:spChg>
        <pc:spChg chg="mod">
          <ac:chgData name="Anna Tennent" userId="0beedfa7-3bfe-4078-8d0c-d57494538d0f" providerId="ADAL" clId="{30D87BAE-CAD6-044B-AF0E-89A89B342C4B}" dt="2024-07-03T09:22:11.866" v="4651" actId="1037"/>
          <ac:spMkLst>
            <pc:docMk/>
            <pc:sldMk cId="4097716318" sldId="260"/>
            <ac:spMk id="17" creationId="{753A0871-F1ED-7F31-BE79-3E53F9CFC425}"/>
          </ac:spMkLst>
        </pc:spChg>
        <pc:spChg chg="mod">
          <ac:chgData name="Anna Tennent" userId="0beedfa7-3bfe-4078-8d0c-d57494538d0f" providerId="ADAL" clId="{30D87BAE-CAD6-044B-AF0E-89A89B342C4B}" dt="2024-07-03T09:22:23.191" v="4685" actId="1037"/>
          <ac:spMkLst>
            <pc:docMk/>
            <pc:sldMk cId="4097716318" sldId="260"/>
            <ac:spMk id="18" creationId="{94A6267A-5AE1-AF4A-5659-9D1428F66353}"/>
          </ac:spMkLst>
        </pc:spChg>
        <pc:spChg chg="mod">
          <ac:chgData name="Anna Tennent" userId="0beedfa7-3bfe-4078-8d0c-d57494538d0f" providerId="ADAL" clId="{30D87BAE-CAD6-044B-AF0E-89A89B342C4B}" dt="2024-07-03T09:22:02.766" v="4647" actId="1036"/>
          <ac:spMkLst>
            <pc:docMk/>
            <pc:sldMk cId="4097716318" sldId="260"/>
            <ac:spMk id="19" creationId="{C6D43DA6-013A-0C68-282A-F969D533DFC7}"/>
          </ac:spMkLst>
        </pc:spChg>
        <pc:spChg chg="mod">
          <ac:chgData name="Anna Tennent" userId="0beedfa7-3bfe-4078-8d0c-d57494538d0f" providerId="ADAL" clId="{30D87BAE-CAD6-044B-AF0E-89A89B342C4B}" dt="2024-07-03T09:22:34.110" v="4691" actId="1035"/>
          <ac:spMkLst>
            <pc:docMk/>
            <pc:sldMk cId="4097716318" sldId="260"/>
            <ac:spMk id="20" creationId="{852B33D3-384B-2F1A-5F6C-575101F8E1AD}"/>
          </ac:spMkLst>
        </pc:spChg>
        <pc:spChg chg="mod">
          <ac:chgData name="Anna Tennent" userId="0beedfa7-3bfe-4078-8d0c-d57494538d0f" providerId="ADAL" clId="{30D87BAE-CAD6-044B-AF0E-89A89B342C4B}" dt="2024-07-03T09:22:02.766" v="4647" actId="1036"/>
          <ac:spMkLst>
            <pc:docMk/>
            <pc:sldMk cId="4097716318" sldId="260"/>
            <ac:spMk id="21" creationId="{9131D9C2-7E96-29AD-3BF3-A2C577FA0F39}"/>
          </ac:spMkLst>
        </pc:spChg>
        <pc:spChg chg="mod">
          <ac:chgData name="Anna Tennent" userId="0beedfa7-3bfe-4078-8d0c-d57494538d0f" providerId="ADAL" clId="{30D87BAE-CAD6-044B-AF0E-89A89B342C4B}" dt="2024-07-03T09:22:02.766" v="4647" actId="1036"/>
          <ac:spMkLst>
            <pc:docMk/>
            <pc:sldMk cId="4097716318" sldId="260"/>
            <ac:spMk id="22" creationId="{E860D4B4-557B-6B31-F5A8-F11BA65A983D}"/>
          </ac:spMkLst>
        </pc:spChg>
      </pc:sldChg>
      <pc:sldChg chg="modSp mod modNotes modNotesTx">
        <pc:chgData name="Anna Tennent" userId="0beedfa7-3bfe-4078-8d0c-d57494538d0f" providerId="ADAL" clId="{30D87BAE-CAD6-044B-AF0E-89A89B342C4B}" dt="2024-07-03T13:52:27.439" v="5651" actId="20577"/>
        <pc:sldMkLst>
          <pc:docMk/>
          <pc:sldMk cId="3982820968" sldId="261"/>
        </pc:sldMkLst>
        <pc:spChg chg="mod">
          <ac:chgData name="Anna Tennent" userId="0beedfa7-3bfe-4078-8d0c-d57494538d0f" providerId="ADAL" clId="{30D87BAE-CAD6-044B-AF0E-89A89B342C4B}" dt="2024-07-03T13:52:27.439" v="5651" actId="20577"/>
          <ac:spMkLst>
            <pc:docMk/>
            <pc:sldMk cId="3982820968" sldId="261"/>
            <ac:spMk id="21" creationId="{389B699F-4846-40B3-BBFB-D07DF12542AE}"/>
          </ac:spMkLst>
        </pc:spChg>
      </pc:sldChg>
      <pc:sldChg chg="modSp mod modCm modNotes modNotesTx">
        <pc:chgData name="Anna Tennent" userId="0beedfa7-3bfe-4078-8d0c-d57494538d0f" providerId="ADAL" clId="{30D87BAE-CAD6-044B-AF0E-89A89B342C4B}" dt="2024-07-03T13:51:45.954" v="5639" actId="2711"/>
        <pc:sldMkLst>
          <pc:docMk/>
          <pc:sldMk cId="1316188309" sldId="262"/>
        </pc:sldMkLst>
        <pc:spChg chg="mod">
          <ac:chgData name="Anna Tennent" userId="0beedfa7-3bfe-4078-8d0c-d57494538d0f" providerId="ADAL" clId="{30D87BAE-CAD6-044B-AF0E-89A89B342C4B}" dt="2024-07-03T13:51:45.954" v="5639" actId="2711"/>
          <ac:spMkLst>
            <pc:docMk/>
            <pc:sldMk cId="1316188309" sldId="262"/>
            <ac:spMk id="2" creationId="{DF1AFBAF-23BE-4EEC-8C9A-47DE0D4DBA3D}"/>
          </ac:spMkLst>
        </pc:spChg>
        <pc:extLst>
          <p:ext xmlns:p="http://schemas.openxmlformats.org/presentationml/2006/main" uri="{D6D511B9-2390-475A-947B-AFAB55BFBCF1}">
            <pc226:cmChg xmlns:pc226="http://schemas.microsoft.com/office/powerpoint/2022/06/main/command" chg="mod modRxn">
              <pc226:chgData name="Anna Tennent" userId="0beedfa7-3bfe-4078-8d0c-d57494538d0f" providerId="ADAL" clId="{30D87BAE-CAD6-044B-AF0E-89A89B342C4B}" dt="2024-07-03T13:44:13.390" v="5635"/>
              <pc2:cmMkLst xmlns:pc2="http://schemas.microsoft.com/office/powerpoint/2019/9/main/command">
                <pc:docMk/>
                <pc:sldMk cId="1316188309" sldId="262"/>
                <pc2:cmMk id="{33FA7900-893F-42BC-BE05-95F70C423191}"/>
              </pc2:cmMkLst>
            </pc226:cmChg>
          </p:ext>
        </pc:extLst>
      </pc:sldChg>
      <pc:sldChg chg="del">
        <pc:chgData name="Anna Tennent" userId="0beedfa7-3bfe-4078-8d0c-d57494538d0f" providerId="ADAL" clId="{30D87BAE-CAD6-044B-AF0E-89A89B342C4B}" dt="2024-07-02T10:03:45.246" v="1637" actId="2696"/>
        <pc:sldMkLst>
          <pc:docMk/>
          <pc:sldMk cId="3315199316" sldId="265"/>
        </pc:sldMkLst>
      </pc:sldChg>
      <pc:sldChg chg="modSp del mod modNotes modNotesTx">
        <pc:chgData name="Anna Tennent" userId="0beedfa7-3bfe-4078-8d0c-d57494538d0f" providerId="ADAL" clId="{30D87BAE-CAD6-044B-AF0E-89A89B342C4B}" dt="2024-07-03T09:34:21.434" v="4973" actId="2696"/>
        <pc:sldMkLst>
          <pc:docMk/>
          <pc:sldMk cId="2598166133" sldId="266"/>
        </pc:sldMkLst>
        <pc:spChg chg="mod">
          <ac:chgData name="Anna Tennent" userId="0beedfa7-3bfe-4078-8d0c-d57494538d0f" providerId="ADAL" clId="{30D87BAE-CAD6-044B-AF0E-89A89B342C4B}" dt="2024-07-02T15:11:20.592" v="4077" actId="27636"/>
          <ac:spMkLst>
            <pc:docMk/>
            <pc:sldMk cId="2598166133" sldId="266"/>
            <ac:spMk id="2" creationId="{0234D29A-848A-E222-BC35-674C83A4FED5}"/>
          </ac:spMkLst>
        </pc:spChg>
        <pc:spChg chg="mod">
          <ac:chgData name="Anna Tennent" userId="0beedfa7-3bfe-4078-8d0c-d57494538d0f" providerId="ADAL" clId="{30D87BAE-CAD6-044B-AF0E-89A89B342C4B}" dt="2024-07-02T15:12:09.750" v="4079" actId="2711"/>
          <ac:spMkLst>
            <pc:docMk/>
            <pc:sldMk cId="2598166133" sldId="266"/>
            <ac:spMk id="13" creationId="{B4B0EC3B-6288-B1FA-A616-1EDDF3EA4D7C}"/>
          </ac:spMkLst>
        </pc:spChg>
      </pc:sldChg>
      <pc:sldChg chg="del modNotes modNotesTx">
        <pc:chgData name="Anna Tennent" userId="0beedfa7-3bfe-4078-8d0c-d57494538d0f" providerId="ADAL" clId="{30D87BAE-CAD6-044B-AF0E-89A89B342C4B}" dt="2024-07-03T10:05:38.458" v="5394" actId="2696"/>
        <pc:sldMkLst>
          <pc:docMk/>
          <pc:sldMk cId="99984289" sldId="267"/>
        </pc:sldMkLst>
      </pc:sldChg>
      <pc:sldChg chg="addSp delSp modSp new mod setBg modClrScheme modAnim chgLayout modNotes modNotesTx">
        <pc:chgData name="Anna Tennent" userId="0beedfa7-3bfe-4078-8d0c-d57494538d0f" providerId="ADAL" clId="{30D87BAE-CAD6-044B-AF0E-89A89B342C4B}" dt="2024-07-02T15:05:52.155" v="4065"/>
        <pc:sldMkLst>
          <pc:docMk/>
          <pc:sldMk cId="410629981" sldId="268"/>
        </pc:sldMkLst>
        <pc:spChg chg="del">
          <ac:chgData name="Anna Tennent" userId="0beedfa7-3bfe-4078-8d0c-d57494538d0f" providerId="ADAL" clId="{30D87BAE-CAD6-044B-AF0E-89A89B342C4B}" dt="2024-07-02T09:00:17.069" v="1" actId="700"/>
          <ac:spMkLst>
            <pc:docMk/>
            <pc:sldMk cId="410629981" sldId="268"/>
            <ac:spMk id="2" creationId="{5C5AD6EF-4FF4-EC01-9F43-A02AA8321A15}"/>
          </ac:spMkLst>
        </pc:spChg>
        <pc:spChg chg="del">
          <ac:chgData name="Anna Tennent" userId="0beedfa7-3bfe-4078-8d0c-d57494538d0f" providerId="ADAL" clId="{30D87BAE-CAD6-044B-AF0E-89A89B342C4B}" dt="2024-07-02T09:00:17.069" v="1" actId="700"/>
          <ac:spMkLst>
            <pc:docMk/>
            <pc:sldMk cId="410629981" sldId="268"/>
            <ac:spMk id="3" creationId="{D196DD5C-6EB8-F126-48F0-728D5FB225BD}"/>
          </ac:spMkLst>
        </pc:spChg>
        <pc:picChg chg="add mod">
          <ac:chgData name="Anna Tennent" userId="0beedfa7-3bfe-4078-8d0c-d57494538d0f" providerId="ADAL" clId="{30D87BAE-CAD6-044B-AF0E-89A89B342C4B}" dt="2024-07-02T09:02:49.246" v="4" actId="14100"/>
          <ac:picMkLst>
            <pc:docMk/>
            <pc:sldMk cId="410629981" sldId="268"/>
            <ac:picMk id="4" creationId="{8F36D4FC-2C6D-A400-ACAB-E047FED25C4E}"/>
          </ac:picMkLst>
        </pc:picChg>
      </pc:sldChg>
      <pc:sldChg chg="addSp delSp modSp add mod setBg delAnim modAnim modNotes modNotesTx">
        <pc:chgData name="Anna Tennent" userId="0beedfa7-3bfe-4078-8d0c-d57494538d0f" providerId="ADAL" clId="{30D87BAE-CAD6-044B-AF0E-89A89B342C4B}" dt="2024-07-02T15:05:52.155" v="4065"/>
        <pc:sldMkLst>
          <pc:docMk/>
          <pc:sldMk cId="1968637479" sldId="269"/>
        </pc:sldMkLst>
        <pc:picChg chg="add mod">
          <ac:chgData name="Anna Tennent" userId="0beedfa7-3bfe-4078-8d0c-d57494538d0f" providerId="ADAL" clId="{30D87BAE-CAD6-044B-AF0E-89A89B342C4B}" dt="2024-07-02T10:54:17.436" v="3486" actId="14100"/>
          <ac:picMkLst>
            <pc:docMk/>
            <pc:sldMk cId="1968637479" sldId="269"/>
            <ac:picMk id="2" creationId="{91545BAB-EB39-AA82-6492-8360DD25EF34}"/>
          </ac:picMkLst>
        </pc:picChg>
        <pc:picChg chg="del">
          <ac:chgData name="Anna Tennent" userId="0beedfa7-3bfe-4078-8d0c-d57494538d0f" providerId="ADAL" clId="{30D87BAE-CAD6-044B-AF0E-89A89B342C4B}" dt="2024-07-02T10:53:59.826" v="3483" actId="478"/>
          <ac:picMkLst>
            <pc:docMk/>
            <pc:sldMk cId="1968637479" sldId="269"/>
            <ac:picMk id="4" creationId="{8F36D4FC-2C6D-A400-ACAB-E047FED25C4E}"/>
          </ac:picMkLst>
        </pc:picChg>
      </pc:sldChg>
      <pc:sldChg chg="addSp modSp add mod ord modNotesTx">
        <pc:chgData name="Anna Tennent" userId="0beedfa7-3bfe-4078-8d0c-d57494538d0f" providerId="ADAL" clId="{30D87BAE-CAD6-044B-AF0E-89A89B342C4B}" dt="2024-07-03T13:52:37.682" v="5652" actId="2711"/>
        <pc:sldMkLst>
          <pc:docMk/>
          <pc:sldMk cId="1896218529" sldId="270"/>
        </pc:sldMkLst>
        <pc:spChg chg="add mod">
          <ac:chgData name="Anna Tennent" userId="0beedfa7-3bfe-4078-8d0c-d57494538d0f" providerId="ADAL" clId="{30D87BAE-CAD6-044B-AF0E-89A89B342C4B}" dt="2024-07-03T09:24:36.953" v="4749" actId="14100"/>
          <ac:spMkLst>
            <pc:docMk/>
            <pc:sldMk cId="1896218529" sldId="270"/>
            <ac:spMk id="2" creationId="{ED6149BF-3412-22FA-A132-66AE021166A4}"/>
          </ac:spMkLst>
        </pc:spChg>
        <pc:spChg chg="add mod">
          <ac:chgData name="Anna Tennent" userId="0beedfa7-3bfe-4078-8d0c-d57494538d0f" providerId="ADAL" clId="{30D87BAE-CAD6-044B-AF0E-89A89B342C4B}" dt="2024-07-03T09:49:02.389" v="4979" actId="207"/>
          <ac:spMkLst>
            <pc:docMk/>
            <pc:sldMk cId="1896218529" sldId="270"/>
            <ac:spMk id="3" creationId="{A3CCD6A8-273A-CFB1-8B45-B6D9EC304512}"/>
          </ac:spMkLst>
        </pc:spChg>
        <pc:spChg chg="mod">
          <ac:chgData name="Anna Tennent" userId="0beedfa7-3bfe-4078-8d0c-d57494538d0f" providerId="ADAL" clId="{30D87BAE-CAD6-044B-AF0E-89A89B342C4B}" dt="2024-07-03T13:52:37.682" v="5652" actId="2711"/>
          <ac:spMkLst>
            <pc:docMk/>
            <pc:sldMk cId="1896218529" sldId="270"/>
            <ac:spMk id="4" creationId="{2D0249A9-0CC7-A84C-89C9-ADE826067D47}"/>
          </ac:spMkLst>
        </pc:spChg>
        <pc:spChg chg="mod">
          <ac:chgData name="Anna Tennent" userId="0beedfa7-3bfe-4078-8d0c-d57494538d0f" providerId="ADAL" clId="{30D87BAE-CAD6-044B-AF0E-89A89B342C4B}" dt="2024-07-03T13:37:58.596" v="5634" actId="207"/>
          <ac:spMkLst>
            <pc:docMk/>
            <pc:sldMk cId="1896218529" sldId="270"/>
            <ac:spMk id="13" creationId="{B4B0EC3B-6288-B1FA-A616-1EDDF3EA4D7C}"/>
          </ac:spMkLst>
        </pc:spChg>
        <pc:spChg chg="mod">
          <ac:chgData name="Anna Tennent" userId="0beedfa7-3bfe-4078-8d0c-d57494538d0f" providerId="ADAL" clId="{30D87BAE-CAD6-044B-AF0E-89A89B342C4B}" dt="2024-07-03T09:34:37.961" v="4974" actId="20577"/>
          <ac:spMkLst>
            <pc:docMk/>
            <pc:sldMk cId="1896218529" sldId="270"/>
            <ac:spMk id="14" creationId="{835873DC-6877-F534-AC2B-4AAFD5F58C86}"/>
          </ac:spMkLst>
        </pc:spChg>
        <pc:spChg chg="mod">
          <ac:chgData name="Anna Tennent" userId="0beedfa7-3bfe-4078-8d0c-d57494538d0f" providerId="ADAL" clId="{30D87BAE-CAD6-044B-AF0E-89A89B342C4B}" dt="2024-07-03T09:48:17.226" v="4975" actId="207"/>
          <ac:spMkLst>
            <pc:docMk/>
            <pc:sldMk cId="1896218529" sldId="270"/>
            <ac:spMk id="17" creationId="{753A0871-F1ED-7F31-BE79-3E53F9CFC425}"/>
          </ac:spMkLst>
        </pc:spChg>
        <pc:spChg chg="mod">
          <ac:chgData name="Anna Tennent" userId="0beedfa7-3bfe-4078-8d0c-d57494538d0f" providerId="ADAL" clId="{30D87BAE-CAD6-044B-AF0E-89A89B342C4B}" dt="2024-07-03T09:32:15.814" v="4951" actId="20577"/>
          <ac:spMkLst>
            <pc:docMk/>
            <pc:sldMk cId="1896218529" sldId="270"/>
            <ac:spMk id="18" creationId="{94A6267A-5AE1-AF4A-5659-9D1428F66353}"/>
          </ac:spMkLst>
        </pc:spChg>
        <pc:spChg chg="mod">
          <ac:chgData name="Anna Tennent" userId="0beedfa7-3bfe-4078-8d0c-d57494538d0f" providerId="ADAL" clId="{30D87BAE-CAD6-044B-AF0E-89A89B342C4B}" dt="2024-07-03T09:33:59.514" v="4972" actId="20577"/>
          <ac:spMkLst>
            <pc:docMk/>
            <pc:sldMk cId="1896218529" sldId="270"/>
            <ac:spMk id="19" creationId="{C6D43DA6-013A-0C68-282A-F969D533DFC7}"/>
          </ac:spMkLst>
        </pc:spChg>
        <pc:spChg chg="mod">
          <ac:chgData name="Anna Tennent" userId="0beedfa7-3bfe-4078-8d0c-d57494538d0f" providerId="ADAL" clId="{30D87BAE-CAD6-044B-AF0E-89A89B342C4B}" dt="2024-07-03T09:29:47.540" v="4931" actId="20577"/>
          <ac:spMkLst>
            <pc:docMk/>
            <pc:sldMk cId="1896218529" sldId="270"/>
            <ac:spMk id="20" creationId="{852B33D3-384B-2F1A-5F6C-575101F8E1AD}"/>
          </ac:spMkLst>
        </pc:spChg>
        <pc:spChg chg="mod">
          <ac:chgData name="Anna Tennent" userId="0beedfa7-3bfe-4078-8d0c-d57494538d0f" providerId="ADAL" clId="{30D87BAE-CAD6-044B-AF0E-89A89B342C4B}" dt="2024-07-03T09:49:05.232" v="4980" actId="207"/>
          <ac:spMkLst>
            <pc:docMk/>
            <pc:sldMk cId="1896218529" sldId="270"/>
            <ac:spMk id="21" creationId="{9131D9C2-7E96-29AD-3BF3-A2C577FA0F39}"/>
          </ac:spMkLst>
        </pc:spChg>
        <pc:spChg chg="mod">
          <ac:chgData name="Anna Tennent" userId="0beedfa7-3bfe-4078-8d0c-d57494538d0f" providerId="ADAL" clId="{30D87BAE-CAD6-044B-AF0E-89A89B342C4B}" dt="2024-07-03T10:07:24.997" v="5420" actId="207"/>
          <ac:spMkLst>
            <pc:docMk/>
            <pc:sldMk cId="1896218529" sldId="270"/>
            <ac:spMk id="22" creationId="{E860D4B4-557B-6B31-F5A8-F11BA65A983D}"/>
          </ac:spMkLst>
        </pc:spChg>
      </pc:sldChg>
      <pc:sldChg chg="modSp add mod ord modNotesTx">
        <pc:chgData name="Anna Tennent" userId="0beedfa7-3bfe-4078-8d0c-d57494538d0f" providerId="ADAL" clId="{30D87BAE-CAD6-044B-AF0E-89A89B342C4B}" dt="2024-07-03T13:52:48.277" v="5653" actId="2711"/>
        <pc:sldMkLst>
          <pc:docMk/>
          <pc:sldMk cId="3247165946" sldId="271"/>
        </pc:sldMkLst>
        <pc:spChg chg="mod">
          <ac:chgData name="Anna Tennent" userId="0beedfa7-3bfe-4078-8d0c-d57494538d0f" providerId="ADAL" clId="{30D87BAE-CAD6-044B-AF0E-89A89B342C4B}" dt="2024-07-03T10:04:59.521" v="5385" actId="20577"/>
          <ac:spMkLst>
            <pc:docMk/>
            <pc:sldMk cId="3247165946" sldId="271"/>
            <ac:spMk id="3" creationId="{A3CCD6A8-273A-CFB1-8B45-B6D9EC304512}"/>
          </ac:spMkLst>
        </pc:spChg>
        <pc:spChg chg="mod">
          <ac:chgData name="Anna Tennent" userId="0beedfa7-3bfe-4078-8d0c-d57494538d0f" providerId="ADAL" clId="{30D87BAE-CAD6-044B-AF0E-89A89B342C4B}" dt="2024-07-03T13:52:48.277" v="5653" actId="2711"/>
          <ac:spMkLst>
            <pc:docMk/>
            <pc:sldMk cId="3247165946" sldId="271"/>
            <ac:spMk id="4" creationId="{2D0249A9-0CC7-A84C-89C9-ADE826067D47}"/>
          </ac:spMkLst>
        </pc:spChg>
        <pc:spChg chg="mod">
          <ac:chgData name="Anna Tennent" userId="0beedfa7-3bfe-4078-8d0c-d57494538d0f" providerId="ADAL" clId="{30D87BAE-CAD6-044B-AF0E-89A89B342C4B}" dt="2024-07-03T10:03:55.265" v="5362" actId="20577"/>
          <ac:spMkLst>
            <pc:docMk/>
            <pc:sldMk cId="3247165946" sldId="271"/>
            <ac:spMk id="13" creationId="{B4B0EC3B-6288-B1FA-A616-1EDDF3EA4D7C}"/>
          </ac:spMkLst>
        </pc:spChg>
        <pc:spChg chg="mod">
          <ac:chgData name="Anna Tennent" userId="0beedfa7-3bfe-4078-8d0c-d57494538d0f" providerId="ADAL" clId="{30D87BAE-CAD6-044B-AF0E-89A89B342C4B}" dt="2024-07-03T10:06:50.288" v="5418" actId="207"/>
          <ac:spMkLst>
            <pc:docMk/>
            <pc:sldMk cId="3247165946" sldId="271"/>
            <ac:spMk id="14" creationId="{835873DC-6877-F534-AC2B-4AAFD5F58C86}"/>
          </ac:spMkLst>
        </pc:spChg>
        <pc:spChg chg="mod">
          <ac:chgData name="Anna Tennent" userId="0beedfa7-3bfe-4078-8d0c-d57494538d0f" providerId="ADAL" clId="{30D87BAE-CAD6-044B-AF0E-89A89B342C4B}" dt="2024-07-03T10:06:50.288" v="5418" actId="207"/>
          <ac:spMkLst>
            <pc:docMk/>
            <pc:sldMk cId="3247165946" sldId="271"/>
            <ac:spMk id="17" creationId="{753A0871-F1ED-7F31-BE79-3E53F9CFC425}"/>
          </ac:spMkLst>
        </pc:spChg>
        <pc:spChg chg="mod">
          <ac:chgData name="Anna Tennent" userId="0beedfa7-3bfe-4078-8d0c-d57494538d0f" providerId="ADAL" clId="{30D87BAE-CAD6-044B-AF0E-89A89B342C4B}" dt="2024-07-03T10:04:04.373" v="5367" actId="20577"/>
          <ac:spMkLst>
            <pc:docMk/>
            <pc:sldMk cId="3247165946" sldId="271"/>
            <ac:spMk id="18" creationId="{94A6267A-5AE1-AF4A-5659-9D1428F66353}"/>
          </ac:spMkLst>
        </pc:spChg>
        <pc:spChg chg="mod">
          <ac:chgData name="Anna Tennent" userId="0beedfa7-3bfe-4078-8d0c-d57494538d0f" providerId="ADAL" clId="{30D87BAE-CAD6-044B-AF0E-89A89B342C4B}" dt="2024-07-03T10:06:50.288" v="5418" actId="207"/>
          <ac:spMkLst>
            <pc:docMk/>
            <pc:sldMk cId="3247165946" sldId="271"/>
            <ac:spMk id="19" creationId="{C6D43DA6-013A-0C68-282A-F969D533DFC7}"/>
          </ac:spMkLst>
        </pc:spChg>
        <pc:spChg chg="mod">
          <ac:chgData name="Anna Tennent" userId="0beedfa7-3bfe-4078-8d0c-d57494538d0f" providerId="ADAL" clId="{30D87BAE-CAD6-044B-AF0E-89A89B342C4B}" dt="2024-07-03T10:06:50.288" v="5418" actId="207"/>
          <ac:spMkLst>
            <pc:docMk/>
            <pc:sldMk cId="3247165946" sldId="271"/>
            <ac:spMk id="20" creationId="{852B33D3-384B-2F1A-5F6C-575101F8E1AD}"/>
          </ac:spMkLst>
        </pc:spChg>
        <pc:spChg chg="mod">
          <ac:chgData name="Anna Tennent" userId="0beedfa7-3bfe-4078-8d0c-d57494538d0f" providerId="ADAL" clId="{30D87BAE-CAD6-044B-AF0E-89A89B342C4B}" dt="2024-07-03T10:06:50.288" v="5418" actId="207"/>
          <ac:spMkLst>
            <pc:docMk/>
            <pc:sldMk cId="3247165946" sldId="271"/>
            <ac:spMk id="21" creationId="{9131D9C2-7E96-29AD-3BF3-A2C577FA0F39}"/>
          </ac:spMkLst>
        </pc:spChg>
        <pc:spChg chg="mod">
          <ac:chgData name="Anna Tennent" userId="0beedfa7-3bfe-4078-8d0c-d57494538d0f" providerId="ADAL" clId="{30D87BAE-CAD6-044B-AF0E-89A89B342C4B}" dt="2024-07-03T10:06:50.288" v="5418" actId="207"/>
          <ac:spMkLst>
            <pc:docMk/>
            <pc:sldMk cId="3247165946" sldId="271"/>
            <ac:spMk id="22" creationId="{E860D4B4-557B-6B31-F5A8-F11BA65A983D}"/>
          </ac:spMkLst>
        </pc:spChg>
      </pc:sldChg>
    </pc:docChg>
  </pc:docChgLst>
  <pc:docChgLst>
    <pc:chgData name="Anna Tennent" userId="S::anna.tennent@omfmail.com::0beedfa7-3bfe-4078-8d0c-d57494538d0f" providerId="AD" clId="Web-{1FDCA2E7-3755-7224-2F76-C675188F8A9A}"/>
    <pc:docChg chg="addSld modSld">
      <pc:chgData name="Anna Tennent" userId="S::anna.tennent@omfmail.com::0beedfa7-3bfe-4078-8d0c-d57494538d0f" providerId="AD" clId="Web-{1FDCA2E7-3755-7224-2F76-C675188F8A9A}" dt="2024-06-24T16:39:44.916" v="70" actId="20577"/>
      <pc:docMkLst>
        <pc:docMk/>
      </pc:docMkLst>
      <pc:sldChg chg="modSp">
        <pc:chgData name="Anna Tennent" userId="S::anna.tennent@omfmail.com::0beedfa7-3bfe-4078-8d0c-d57494538d0f" providerId="AD" clId="Web-{1FDCA2E7-3755-7224-2F76-C675188F8A9A}" dt="2024-06-24T16:36:55.692" v="47"/>
        <pc:sldMkLst>
          <pc:docMk/>
          <pc:sldMk cId="2349440731" sldId="259"/>
        </pc:sldMkLst>
        <pc:picChg chg="mod">
          <ac:chgData name="Anna Tennent" userId="S::anna.tennent@omfmail.com::0beedfa7-3bfe-4078-8d0c-d57494538d0f" providerId="AD" clId="Web-{1FDCA2E7-3755-7224-2F76-C675188F8A9A}" dt="2024-06-24T16:36:55.692" v="47"/>
          <ac:picMkLst>
            <pc:docMk/>
            <pc:sldMk cId="2349440731" sldId="259"/>
            <ac:picMk id="6" creationId="{023C5441-CE24-B177-D598-E4D401E6A27E}"/>
          </ac:picMkLst>
        </pc:picChg>
      </pc:sldChg>
      <pc:sldChg chg="modSp">
        <pc:chgData name="Anna Tennent" userId="S::anna.tennent@omfmail.com::0beedfa7-3bfe-4078-8d0c-d57494538d0f" providerId="AD" clId="Web-{1FDCA2E7-3755-7224-2F76-C675188F8A9A}" dt="2024-06-24T16:37:01.832" v="49"/>
        <pc:sldMkLst>
          <pc:docMk/>
          <pc:sldMk cId="4097716318" sldId="260"/>
        </pc:sldMkLst>
        <pc:spChg chg="mod">
          <ac:chgData name="Anna Tennent" userId="S::anna.tennent@omfmail.com::0beedfa7-3bfe-4078-8d0c-d57494538d0f" providerId="AD" clId="Web-{1FDCA2E7-3755-7224-2F76-C675188F8A9A}" dt="2024-06-24T16:35:00.407" v="30" actId="1076"/>
          <ac:spMkLst>
            <pc:docMk/>
            <pc:sldMk cId="4097716318" sldId="260"/>
            <ac:spMk id="13" creationId="{B4B0EC3B-6288-B1FA-A616-1EDDF3EA4D7C}"/>
          </ac:spMkLst>
        </pc:spChg>
        <pc:spChg chg="mod">
          <ac:chgData name="Anna Tennent" userId="S::anna.tennent@omfmail.com::0beedfa7-3bfe-4078-8d0c-d57494538d0f" providerId="AD" clId="Web-{1FDCA2E7-3755-7224-2F76-C675188F8A9A}" dt="2024-06-24T16:35:28.220" v="35" actId="1076"/>
          <ac:spMkLst>
            <pc:docMk/>
            <pc:sldMk cId="4097716318" sldId="260"/>
            <ac:spMk id="14" creationId="{835873DC-6877-F534-AC2B-4AAFD5F58C86}"/>
          </ac:spMkLst>
        </pc:spChg>
        <pc:spChg chg="mod">
          <ac:chgData name="Anna Tennent" userId="S::anna.tennent@omfmail.com::0beedfa7-3bfe-4078-8d0c-d57494538d0f" providerId="AD" clId="Web-{1FDCA2E7-3755-7224-2F76-C675188F8A9A}" dt="2024-06-24T16:32:52.590" v="7" actId="1076"/>
          <ac:spMkLst>
            <pc:docMk/>
            <pc:sldMk cId="4097716318" sldId="260"/>
            <ac:spMk id="17" creationId="{753A0871-F1ED-7F31-BE79-3E53F9CFC425}"/>
          </ac:spMkLst>
        </pc:spChg>
        <pc:spChg chg="mod">
          <ac:chgData name="Anna Tennent" userId="S::anna.tennent@omfmail.com::0beedfa7-3bfe-4078-8d0c-d57494538d0f" providerId="AD" clId="Web-{1FDCA2E7-3755-7224-2F76-C675188F8A9A}" dt="2024-06-24T16:35:21.985" v="33" actId="1076"/>
          <ac:spMkLst>
            <pc:docMk/>
            <pc:sldMk cId="4097716318" sldId="260"/>
            <ac:spMk id="18" creationId="{94A6267A-5AE1-AF4A-5659-9D1428F66353}"/>
          </ac:spMkLst>
        </pc:spChg>
        <pc:spChg chg="mod">
          <ac:chgData name="Anna Tennent" userId="S::anna.tennent@omfmail.com::0beedfa7-3bfe-4078-8d0c-d57494538d0f" providerId="AD" clId="Web-{1FDCA2E7-3755-7224-2F76-C675188F8A9A}" dt="2024-06-24T16:35:28.204" v="34" actId="1076"/>
          <ac:spMkLst>
            <pc:docMk/>
            <pc:sldMk cId="4097716318" sldId="260"/>
            <ac:spMk id="19" creationId="{C6D43DA6-013A-0C68-282A-F969D533DFC7}"/>
          </ac:spMkLst>
        </pc:spChg>
        <pc:spChg chg="mod">
          <ac:chgData name="Anna Tennent" userId="S::anna.tennent@omfmail.com::0beedfa7-3bfe-4078-8d0c-d57494538d0f" providerId="AD" clId="Web-{1FDCA2E7-3755-7224-2F76-C675188F8A9A}" dt="2024-06-24T16:35:55.283" v="40" actId="20577"/>
          <ac:spMkLst>
            <pc:docMk/>
            <pc:sldMk cId="4097716318" sldId="260"/>
            <ac:spMk id="20" creationId="{852B33D3-384B-2F1A-5F6C-575101F8E1AD}"/>
          </ac:spMkLst>
        </pc:spChg>
        <pc:spChg chg="mod">
          <ac:chgData name="Anna Tennent" userId="S::anna.tennent@omfmail.com::0beedfa7-3bfe-4078-8d0c-d57494538d0f" providerId="AD" clId="Web-{1FDCA2E7-3755-7224-2F76-C675188F8A9A}" dt="2024-06-24T16:32:52.621" v="11" actId="1076"/>
          <ac:spMkLst>
            <pc:docMk/>
            <pc:sldMk cId="4097716318" sldId="260"/>
            <ac:spMk id="21" creationId="{9131D9C2-7E96-29AD-3BF3-A2C577FA0F39}"/>
          </ac:spMkLst>
        </pc:spChg>
        <pc:spChg chg="mod">
          <ac:chgData name="Anna Tennent" userId="S::anna.tennent@omfmail.com::0beedfa7-3bfe-4078-8d0c-d57494538d0f" providerId="AD" clId="Web-{1FDCA2E7-3755-7224-2F76-C675188F8A9A}" dt="2024-06-24T16:34:45.781" v="29" actId="1076"/>
          <ac:spMkLst>
            <pc:docMk/>
            <pc:sldMk cId="4097716318" sldId="260"/>
            <ac:spMk id="22" creationId="{E860D4B4-557B-6B31-F5A8-F11BA65A983D}"/>
          </ac:spMkLst>
        </pc:spChg>
        <pc:picChg chg="mod">
          <ac:chgData name="Anna Tennent" userId="S::anna.tennent@omfmail.com::0beedfa7-3bfe-4078-8d0c-d57494538d0f" providerId="AD" clId="Web-{1FDCA2E7-3755-7224-2F76-C675188F8A9A}" dt="2024-06-24T16:37:01.832" v="49"/>
          <ac:picMkLst>
            <pc:docMk/>
            <pc:sldMk cId="4097716318" sldId="260"/>
            <ac:picMk id="23" creationId="{C585461C-DD64-C1FD-E9BC-75C7AE8BFF4A}"/>
          </ac:picMkLst>
        </pc:picChg>
      </pc:sldChg>
      <pc:sldChg chg="modSp">
        <pc:chgData name="Anna Tennent" userId="S::anna.tennent@omfmail.com::0beedfa7-3bfe-4078-8d0c-d57494538d0f" providerId="AD" clId="Web-{1FDCA2E7-3755-7224-2F76-C675188F8A9A}" dt="2024-06-24T16:37:28.239" v="54"/>
        <pc:sldMkLst>
          <pc:docMk/>
          <pc:sldMk cId="3982820968" sldId="261"/>
        </pc:sldMkLst>
        <pc:picChg chg="mod">
          <ac:chgData name="Anna Tennent" userId="S::anna.tennent@omfmail.com::0beedfa7-3bfe-4078-8d0c-d57494538d0f" providerId="AD" clId="Web-{1FDCA2E7-3755-7224-2F76-C675188F8A9A}" dt="2024-06-24T16:37:22.692" v="52"/>
          <ac:picMkLst>
            <pc:docMk/>
            <pc:sldMk cId="3982820968" sldId="261"/>
            <ac:picMk id="17" creationId="{FBF45BD0-1C32-8430-25A3-1516D8AFD796}"/>
          </ac:picMkLst>
        </pc:picChg>
        <pc:picChg chg="mod">
          <ac:chgData name="Anna Tennent" userId="S::anna.tennent@omfmail.com::0beedfa7-3bfe-4078-8d0c-d57494538d0f" providerId="AD" clId="Web-{1FDCA2E7-3755-7224-2F76-C675188F8A9A}" dt="2024-06-24T16:37:06.754" v="50"/>
          <ac:picMkLst>
            <pc:docMk/>
            <pc:sldMk cId="3982820968" sldId="261"/>
            <ac:picMk id="20" creationId="{916A2526-9980-0EC7-EFD8-B178BFC863BA}"/>
          </ac:picMkLst>
        </pc:picChg>
        <pc:picChg chg="mod">
          <ac:chgData name="Anna Tennent" userId="S::anna.tennent@omfmail.com::0beedfa7-3bfe-4078-8d0c-d57494538d0f" providerId="AD" clId="Web-{1FDCA2E7-3755-7224-2F76-C675188F8A9A}" dt="2024-06-24T16:37:28.239" v="54"/>
          <ac:picMkLst>
            <pc:docMk/>
            <pc:sldMk cId="3982820968" sldId="261"/>
            <ac:picMk id="23" creationId="{F51EF5FB-07BE-9D4F-39E3-F036E9202599}"/>
          </ac:picMkLst>
        </pc:picChg>
      </pc:sldChg>
      <pc:sldChg chg="modSp">
        <pc:chgData name="Anna Tennent" userId="S::anna.tennent@omfmail.com::0beedfa7-3bfe-4078-8d0c-d57494538d0f" providerId="AD" clId="Web-{1FDCA2E7-3755-7224-2F76-C675188F8A9A}" dt="2024-06-24T16:36:50.426" v="46"/>
        <pc:sldMkLst>
          <pc:docMk/>
          <pc:sldMk cId="1316188309" sldId="262"/>
        </pc:sldMkLst>
        <pc:picChg chg="mod">
          <ac:chgData name="Anna Tennent" userId="S::anna.tennent@omfmail.com::0beedfa7-3bfe-4078-8d0c-d57494538d0f" providerId="AD" clId="Web-{1FDCA2E7-3755-7224-2F76-C675188F8A9A}" dt="2024-06-24T16:36:43.363" v="44"/>
          <ac:picMkLst>
            <pc:docMk/>
            <pc:sldMk cId="1316188309" sldId="262"/>
            <ac:picMk id="5" creationId="{02829E60-3015-380A-4168-90C42D444408}"/>
          </ac:picMkLst>
        </pc:picChg>
        <pc:picChg chg="mod">
          <ac:chgData name="Anna Tennent" userId="S::anna.tennent@omfmail.com::0beedfa7-3bfe-4078-8d0c-d57494538d0f" providerId="AD" clId="Web-{1FDCA2E7-3755-7224-2F76-C675188F8A9A}" dt="2024-06-24T16:36:50.426" v="46"/>
          <ac:picMkLst>
            <pc:docMk/>
            <pc:sldMk cId="1316188309" sldId="262"/>
            <ac:picMk id="7" creationId="{208FCAD9-6EE9-BE3F-9F0E-04470ABA1A52}"/>
          </ac:picMkLst>
        </pc:picChg>
      </pc:sldChg>
      <pc:sldChg chg="modSp">
        <pc:chgData name="Anna Tennent" userId="S::anna.tennent@omfmail.com::0beedfa7-3bfe-4078-8d0c-d57494538d0f" providerId="AD" clId="Web-{1FDCA2E7-3755-7224-2F76-C675188F8A9A}" dt="2024-06-24T16:38:26.554" v="58" actId="20577"/>
        <pc:sldMkLst>
          <pc:docMk/>
          <pc:sldMk cId="4043536088" sldId="263"/>
        </pc:sldMkLst>
        <pc:spChg chg="mod">
          <ac:chgData name="Anna Tennent" userId="S::anna.tennent@omfmail.com::0beedfa7-3bfe-4078-8d0c-d57494538d0f" providerId="AD" clId="Web-{1FDCA2E7-3755-7224-2F76-C675188F8A9A}" dt="2024-06-24T16:38:26.554" v="58" actId="20577"/>
          <ac:spMkLst>
            <pc:docMk/>
            <pc:sldMk cId="4043536088" sldId="263"/>
            <ac:spMk id="2" creationId="{DF1AFBAF-23BE-4EEC-8C9A-47DE0D4DBA3D}"/>
          </ac:spMkLst>
        </pc:spChg>
      </pc:sldChg>
      <pc:sldChg chg="modSp add replId">
        <pc:chgData name="Anna Tennent" userId="S::anna.tennent@omfmail.com::0beedfa7-3bfe-4078-8d0c-d57494538d0f" providerId="AD" clId="Web-{1FDCA2E7-3755-7224-2F76-C675188F8A9A}" dt="2024-06-24T16:38:54.633" v="63" actId="20577"/>
        <pc:sldMkLst>
          <pc:docMk/>
          <pc:sldMk cId="6837178" sldId="264"/>
        </pc:sldMkLst>
        <pc:spChg chg="mod">
          <ac:chgData name="Anna Tennent" userId="S::anna.tennent@omfmail.com::0beedfa7-3bfe-4078-8d0c-d57494538d0f" providerId="AD" clId="Web-{1FDCA2E7-3755-7224-2F76-C675188F8A9A}" dt="2024-06-24T16:38:54.633" v="63" actId="20577"/>
          <ac:spMkLst>
            <pc:docMk/>
            <pc:sldMk cId="6837178" sldId="264"/>
            <ac:spMk id="2" creationId="{DF1AFBAF-23BE-4EEC-8C9A-47DE0D4DBA3D}"/>
          </ac:spMkLst>
        </pc:spChg>
      </pc:sldChg>
      <pc:sldChg chg="modSp add replId">
        <pc:chgData name="Anna Tennent" userId="S::anna.tennent@omfmail.com::0beedfa7-3bfe-4078-8d0c-d57494538d0f" providerId="AD" clId="Web-{1FDCA2E7-3755-7224-2F76-C675188F8A9A}" dt="2024-06-24T16:39:44.916" v="70" actId="20577"/>
        <pc:sldMkLst>
          <pc:docMk/>
          <pc:sldMk cId="3315199316" sldId="265"/>
        </pc:sldMkLst>
        <pc:spChg chg="mod">
          <ac:chgData name="Anna Tennent" userId="S::anna.tennent@omfmail.com::0beedfa7-3bfe-4078-8d0c-d57494538d0f" providerId="AD" clId="Web-{1FDCA2E7-3755-7224-2F76-C675188F8A9A}" dt="2024-06-24T16:39:44.916" v="70" actId="20577"/>
          <ac:spMkLst>
            <pc:docMk/>
            <pc:sldMk cId="3315199316" sldId="265"/>
            <ac:spMk id="2" creationId="{DF1AFBAF-23BE-4EEC-8C9A-47DE0D4DBA3D}"/>
          </ac:spMkLst>
        </pc:spChg>
      </pc:sldChg>
    </pc:docChg>
  </pc:docChgLst>
  <pc:docChgLst>
    <pc:chgData name="Tony Waghorn" userId="S::tony.waghorn@omfmail.com::bc2fae39-00cc-4258-b86a-7da6305697ed" providerId="AD" clId="Web-{7B5EF9DB-F6C0-4FDA-AA6F-DAB5141B81DB}"/>
    <pc:docChg chg="mod modSld">
      <pc:chgData name="Tony Waghorn" userId="S::tony.waghorn@omfmail.com::bc2fae39-00cc-4258-b86a-7da6305697ed" providerId="AD" clId="Web-{7B5EF9DB-F6C0-4FDA-AA6F-DAB5141B81DB}" dt="2024-07-02T11:23:44.874" v="61" actId="14100"/>
      <pc:docMkLst>
        <pc:docMk/>
      </pc:docMkLst>
      <pc:sldChg chg="addSp delSp modSp addCm modCm">
        <pc:chgData name="Tony Waghorn" userId="S::tony.waghorn@omfmail.com::bc2fae39-00cc-4258-b86a-7da6305697ed" providerId="AD" clId="Web-{7B5EF9DB-F6C0-4FDA-AA6F-DAB5141B81DB}" dt="2024-07-02T11:16:30.565" v="35" actId="20577"/>
        <pc:sldMkLst>
          <pc:docMk/>
          <pc:sldMk cId="1962439527" sldId="258"/>
        </pc:sldMkLst>
        <pc:spChg chg="mod">
          <ac:chgData name="Tony Waghorn" userId="S::tony.waghorn@omfmail.com::bc2fae39-00cc-4258-b86a-7da6305697ed" providerId="AD" clId="Web-{7B5EF9DB-F6C0-4FDA-AA6F-DAB5141B81DB}" dt="2024-07-02T11:16:30.565" v="35" actId="20577"/>
          <ac:spMkLst>
            <pc:docMk/>
            <pc:sldMk cId="1962439527" sldId="258"/>
            <ac:spMk id="3" creationId="{1211C462-5F00-B134-0D33-16F24079559A}"/>
          </ac:spMkLst>
        </pc:spChg>
        <pc:picChg chg="add del mod">
          <ac:chgData name="Tony Waghorn" userId="S::tony.waghorn@omfmail.com::bc2fae39-00cc-4258-b86a-7da6305697ed" providerId="AD" clId="Web-{7B5EF9DB-F6C0-4FDA-AA6F-DAB5141B81DB}" dt="2024-07-02T11:14:12.109" v="28"/>
          <ac:picMkLst>
            <pc:docMk/>
            <pc:sldMk cId="1962439527" sldId="258"/>
            <ac:picMk id="4" creationId="{764A83FA-3ED3-18FC-A8F0-B82CC03197C3}"/>
          </ac:picMkLst>
        </pc:picChg>
        <pc:picChg chg="add mod">
          <ac:chgData name="Tony Waghorn" userId="S::tony.waghorn@omfmail.com::bc2fae39-00cc-4258-b86a-7da6305697ed" providerId="AD" clId="Web-{7B5EF9DB-F6C0-4FDA-AA6F-DAB5141B81DB}" dt="2024-07-02T11:14:18.796" v="30" actId="1076"/>
          <ac:picMkLst>
            <pc:docMk/>
            <pc:sldMk cId="1962439527" sldId="258"/>
            <ac:picMk id="6" creationId="{B65EFFD5-FD6D-E671-FEAA-E1520BCD7FEC}"/>
          </ac:picMkLst>
        </pc:picChg>
        <pc:extLst>
          <p:ext xmlns:p="http://schemas.openxmlformats.org/presentationml/2006/main" uri="{D6D511B9-2390-475A-947B-AFAB55BFBCF1}">
            <pc226:cmChg xmlns:pc226="http://schemas.microsoft.com/office/powerpoint/2022/06/main/command" chg="add mod">
              <pc226:chgData name="Tony Waghorn" userId="S::tony.waghorn@omfmail.com::bc2fae39-00cc-4258-b86a-7da6305697ed" providerId="AD" clId="Web-{7B5EF9DB-F6C0-4FDA-AA6F-DAB5141B81DB}" dt="2024-07-02T11:14:40.078" v="34" actId="20577"/>
              <pc2:cmMkLst xmlns:pc2="http://schemas.microsoft.com/office/powerpoint/2019/9/main/command">
                <pc:docMk/>
                <pc:sldMk cId="1962439527" sldId="258"/>
                <pc2:cmMk id="{DD8EFBD9-83F1-4A8A-86D8-B3C68CB97711}"/>
              </pc2:cmMkLst>
            </pc226:cmChg>
          </p:ext>
        </pc:extLst>
      </pc:sldChg>
      <pc:sldChg chg="modSp">
        <pc:chgData name="Tony Waghorn" userId="S::tony.waghorn@omfmail.com::bc2fae39-00cc-4258-b86a-7da6305697ed" providerId="AD" clId="Web-{7B5EF9DB-F6C0-4FDA-AA6F-DAB5141B81DB}" dt="2024-07-02T11:19:24.773" v="47"/>
        <pc:sldMkLst>
          <pc:docMk/>
          <pc:sldMk cId="2349440731" sldId="259"/>
        </pc:sldMkLst>
        <pc:spChg chg="mod">
          <ac:chgData name="Tony Waghorn" userId="S::tony.waghorn@omfmail.com::bc2fae39-00cc-4258-b86a-7da6305697ed" providerId="AD" clId="Web-{7B5EF9DB-F6C0-4FDA-AA6F-DAB5141B81DB}" dt="2024-07-02T11:18:40.991" v="45"/>
          <ac:spMkLst>
            <pc:docMk/>
            <pc:sldMk cId="2349440731" sldId="259"/>
            <ac:spMk id="2" creationId="{3E4B23CF-4253-9E7A-DAAC-E895E7366D4B}"/>
          </ac:spMkLst>
        </pc:spChg>
        <pc:picChg chg="mod">
          <ac:chgData name="Tony Waghorn" userId="S::tony.waghorn@omfmail.com::bc2fae39-00cc-4258-b86a-7da6305697ed" providerId="AD" clId="Web-{7B5EF9DB-F6C0-4FDA-AA6F-DAB5141B81DB}" dt="2024-07-02T11:19:24.773" v="47"/>
          <ac:picMkLst>
            <pc:docMk/>
            <pc:sldMk cId="2349440731" sldId="259"/>
            <ac:picMk id="3" creationId="{42B17503-A7F8-7C6E-DC9B-F5501059CBE3}"/>
          </ac:picMkLst>
        </pc:picChg>
      </pc:sldChg>
      <pc:sldChg chg="delSp modSp">
        <pc:chgData name="Tony Waghorn" userId="S::tony.waghorn@omfmail.com::bc2fae39-00cc-4258-b86a-7da6305697ed" providerId="AD" clId="Web-{7B5EF9DB-F6C0-4FDA-AA6F-DAB5141B81DB}" dt="2024-07-02T11:23:44.874" v="61" actId="14100"/>
        <pc:sldMkLst>
          <pc:docMk/>
          <pc:sldMk cId="4097716318" sldId="260"/>
        </pc:sldMkLst>
        <pc:spChg chg="mod">
          <ac:chgData name="Tony Waghorn" userId="S::tony.waghorn@omfmail.com::bc2fae39-00cc-4258-b86a-7da6305697ed" providerId="AD" clId="Web-{7B5EF9DB-F6C0-4FDA-AA6F-DAB5141B81DB}" dt="2024-07-02T11:23:44.874" v="61" actId="14100"/>
          <ac:spMkLst>
            <pc:docMk/>
            <pc:sldMk cId="4097716318" sldId="260"/>
            <ac:spMk id="4" creationId="{2D0249A9-0CC7-A84C-89C9-ADE826067D47}"/>
          </ac:spMkLst>
        </pc:spChg>
        <pc:picChg chg="del">
          <ac:chgData name="Tony Waghorn" userId="S::tony.waghorn@omfmail.com::bc2fae39-00cc-4258-b86a-7da6305697ed" providerId="AD" clId="Web-{7B5EF9DB-F6C0-4FDA-AA6F-DAB5141B81DB}" dt="2024-07-02T11:12:14.262" v="7"/>
          <ac:picMkLst>
            <pc:docMk/>
            <pc:sldMk cId="4097716318" sldId="260"/>
            <ac:picMk id="23" creationId="{C585461C-DD64-C1FD-E9BC-75C7AE8BFF4A}"/>
          </ac:picMkLst>
        </pc:picChg>
      </pc:sldChg>
      <pc:sldChg chg="delSp modSp">
        <pc:chgData name="Tony Waghorn" userId="S::tony.waghorn@omfmail.com::bc2fae39-00cc-4258-b86a-7da6305697ed" providerId="AD" clId="Web-{7B5EF9DB-F6C0-4FDA-AA6F-DAB5141B81DB}" dt="2024-07-02T11:13:03.029" v="15" actId="20577"/>
        <pc:sldMkLst>
          <pc:docMk/>
          <pc:sldMk cId="3982820968" sldId="261"/>
        </pc:sldMkLst>
        <pc:spChg chg="mod">
          <ac:chgData name="Tony Waghorn" userId="S::tony.waghorn@omfmail.com::bc2fae39-00cc-4258-b86a-7da6305697ed" providerId="AD" clId="Web-{7B5EF9DB-F6C0-4FDA-AA6F-DAB5141B81DB}" dt="2024-07-02T11:13:03.029" v="15" actId="20577"/>
          <ac:spMkLst>
            <pc:docMk/>
            <pc:sldMk cId="3982820968" sldId="261"/>
            <ac:spMk id="21" creationId="{389B699F-4846-40B3-BBFB-D07DF12542AE}"/>
          </ac:spMkLst>
        </pc:spChg>
        <pc:picChg chg="del">
          <ac:chgData name="Tony Waghorn" userId="S::tony.waghorn@omfmail.com::bc2fae39-00cc-4258-b86a-7da6305697ed" providerId="AD" clId="Web-{7B5EF9DB-F6C0-4FDA-AA6F-DAB5141B81DB}" dt="2024-07-02T11:12:28.387" v="14"/>
          <ac:picMkLst>
            <pc:docMk/>
            <pc:sldMk cId="3982820968" sldId="261"/>
            <ac:picMk id="20" creationId="{916A2526-9980-0EC7-EFD8-B178BFC863BA}"/>
          </ac:picMkLst>
        </pc:picChg>
      </pc:sldChg>
      <pc:sldChg chg="delSp modSp addCm">
        <pc:chgData name="Tony Waghorn" userId="S::tony.waghorn@omfmail.com::bc2fae39-00cc-4258-b86a-7da6305697ed" providerId="AD" clId="Web-{7B5EF9DB-F6C0-4FDA-AA6F-DAB5141B81DB}" dt="2024-07-02T11:16:38.159" v="36" actId="20577"/>
        <pc:sldMkLst>
          <pc:docMk/>
          <pc:sldMk cId="1316188309" sldId="262"/>
        </pc:sldMkLst>
        <pc:spChg chg="mod">
          <ac:chgData name="Tony Waghorn" userId="S::tony.waghorn@omfmail.com::bc2fae39-00cc-4258-b86a-7da6305697ed" providerId="AD" clId="Web-{7B5EF9DB-F6C0-4FDA-AA6F-DAB5141B81DB}" dt="2024-07-02T11:16:38.159" v="36" actId="20577"/>
          <ac:spMkLst>
            <pc:docMk/>
            <pc:sldMk cId="1316188309" sldId="262"/>
            <ac:spMk id="2" creationId="{DF1AFBAF-23BE-4EEC-8C9A-47DE0D4DBA3D}"/>
          </ac:spMkLst>
        </pc:spChg>
        <pc:picChg chg="del">
          <ac:chgData name="Tony Waghorn" userId="S::tony.waghorn@omfmail.com::bc2fae39-00cc-4258-b86a-7da6305697ed" providerId="AD" clId="Web-{7B5EF9DB-F6C0-4FDA-AA6F-DAB5141B81DB}" dt="2024-07-02T11:12:09.559" v="6"/>
          <ac:picMkLst>
            <pc:docMk/>
            <pc:sldMk cId="1316188309" sldId="262"/>
            <ac:picMk id="7" creationId="{208FCAD9-6EE9-BE3F-9F0E-04470ABA1A52}"/>
          </ac:picMkLst>
        </pc:picChg>
        <pc:extLst>
          <p:ext xmlns:p="http://schemas.openxmlformats.org/presentationml/2006/main" uri="{D6D511B9-2390-475A-947B-AFAB55BFBCF1}">
            <pc226:cmChg xmlns:pc226="http://schemas.microsoft.com/office/powerpoint/2022/06/main/command" chg="add">
              <pc226:chgData name="Tony Waghorn" userId="S::tony.waghorn@omfmail.com::bc2fae39-00cc-4258-b86a-7da6305697ed" providerId="AD" clId="Web-{7B5EF9DB-F6C0-4FDA-AA6F-DAB5141B81DB}" dt="2024-07-02T11:09:22.117" v="1"/>
              <pc2:cmMkLst xmlns:pc2="http://schemas.microsoft.com/office/powerpoint/2019/9/main/command">
                <pc:docMk/>
                <pc:sldMk cId="1316188309" sldId="262"/>
                <pc2:cmMk id="{33FA7900-893F-42BC-BE05-95F70C423191}"/>
              </pc2:cmMkLst>
            </pc226:cmChg>
          </p:ext>
        </pc:extLst>
      </pc:sldChg>
      <pc:sldChg chg="addSp delSp modSp">
        <pc:chgData name="Tony Waghorn" userId="S::tony.waghorn@omfmail.com::bc2fae39-00cc-4258-b86a-7da6305697ed" providerId="AD" clId="Web-{7B5EF9DB-F6C0-4FDA-AA6F-DAB5141B81DB}" dt="2024-07-02T11:13:41.561" v="23" actId="1076"/>
        <pc:sldMkLst>
          <pc:docMk/>
          <pc:sldMk cId="2598166133" sldId="266"/>
        </pc:sldMkLst>
        <pc:spChg chg="mod">
          <ac:chgData name="Tony Waghorn" userId="S::tony.waghorn@omfmail.com::bc2fae39-00cc-4258-b86a-7da6305697ed" providerId="AD" clId="Web-{7B5EF9DB-F6C0-4FDA-AA6F-DAB5141B81DB}" dt="2024-07-02T11:13:41.561" v="23" actId="1076"/>
          <ac:spMkLst>
            <pc:docMk/>
            <pc:sldMk cId="2598166133" sldId="266"/>
            <ac:spMk id="2" creationId="{0234D29A-848A-E222-BC35-674C83A4FED5}"/>
          </ac:spMkLst>
        </pc:spChg>
        <pc:picChg chg="add del">
          <ac:chgData name="Tony Waghorn" userId="S::tony.waghorn@omfmail.com::bc2fae39-00cc-4258-b86a-7da6305697ed" providerId="AD" clId="Web-{7B5EF9DB-F6C0-4FDA-AA6F-DAB5141B81DB}" dt="2024-07-02T11:13:37.842" v="22"/>
          <ac:picMkLst>
            <pc:docMk/>
            <pc:sldMk cId="2598166133" sldId="266"/>
            <ac:picMk id="4" creationId="{19D0361D-11E9-75B6-7DE3-6DB6B60EB4E6}"/>
          </ac:picMkLst>
        </pc:picChg>
      </pc:sldChg>
      <pc:sldChg chg="addSp delSp modSp">
        <pc:chgData name="Tony Waghorn" userId="S::tony.waghorn@omfmail.com::bc2fae39-00cc-4258-b86a-7da6305697ed" providerId="AD" clId="Web-{7B5EF9DB-F6C0-4FDA-AA6F-DAB5141B81DB}" dt="2024-07-02T11:13:51.514" v="25" actId="1076"/>
        <pc:sldMkLst>
          <pc:docMk/>
          <pc:sldMk cId="99984289" sldId="267"/>
        </pc:sldMkLst>
        <pc:spChg chg="mod">
          <ac:chgData name="Tony Waghorn" userId="S::tony.waghorn@omfmail.com::bc2fae39-00cc-4258-b86a-7da6305697ed" providerId="AD" clId="Web-{7B5EF9DB-F6C0-4FDA-AA6F-DAB5141B81DB}" dt="2024-07-02T11:13:51.514" v="25" actId="1076"/>
          <ac:spMkLst>
            <pc:docMk/>
            <pc:sldMk cId="99984289" sldId="267"/>
            <ac:spMk id="2" creationId="{0234D29A-848A-E222-BC35-674C83A4FED5}"/>
          </ac:spMkLst>
        </pc:spChg>
        <pc:picChg chg="add del">
          <ac:chgData name="Tony Waghorn" userId="S::tony.waghorn@omfmail.com::bc2fae39-00cc-4258-b86a-7da6305697ed" providerId="AD" clId="Web-{7B5EF9DB-F6C0-4FDA-AA6F-DAB5141B81DB}" dt="2024-07-02T11:13:47.843" v="24"/>
          <ac:picMkLst>
            <pc:docMk/>
            <pc:sldMk cId="99984289" sldId="267"/>
            <ac:picMk id="23" creationId="{C585461C-DD64-C1FD-E9BC-75C7AE8BFF4A}"/>
          </ac:picMkLst>
        </pc:picChg>
      </pc:sldChg>
    </pc:docChg>
  </pc:docChgLst>
</pc:chgInfo>
</file>

<file path=ppt/comments/modernComment_106_4E737095.xml><?xml version="1.0" encoding="utf-8"?>
<p188:cmLst xmlns:a="http://schemas.openxmlformats.org/drawingml/2006/main" xmlns:r="http://schemas.openxmlformats.org/officeDocument/2006/relationships" xmlns:p188="http://schemas.microsoft.com/office/powerpoint/2018/8/main">
  <p188:cm id="{33FA7900-893F-42BC-BE05-95F70C423191}" authorId="{8B588228-6029-6031-8D5A-594838ED9028}" created="2024-07-02T11:09:22.117">
    <ac:deMkLst xmlns:ac="http://schemas.microsoft.com/office/drawing/2013/main/command">
      <pc:docMk xmlns:pc="http://schemas.microsoft.com/office/powerpoint/2013/main/command"/>
      <pc:sldMk xmlns:pc="http://schemas.microsoft.com/office/powerpoint/2013/main/command" cId="1316188309" sldId="262"/>
      <ac:picMk id="7" creationId="{208FCAD9-6EE9-BE3F-9F0E-04470ABA1A52}"/>
    </ac:deMkLst>
    <p188:txBody>
      <a:bodyPr/>
      <a:lstStyle/>
      <a:p>
        <a:r>
          <a:rPr lang="en-GB"/>
          <a:t>Remove OMF logos - just leave on first and last.</a:t>
        </a:r>
      </a:p>
    </p188:txBody>
    <p188:extLst>
      <p:ext xmlns:p="http://schemas.openxmlformats.org/presentationml/2006/main" uri="{57CB4572-C831-44C2-8A1C-0ADB6CCDFE69}">
        <p223:reactions xmlns:p223="http://schemas.microsoft.com/office/powerpoint/2022/03/main">
          <p223:rxn type="👍">
            <p223:instance time="2024-07-03T13:44:13.386" authorId="{AFD52DA7-4524-BAB6-59CD-B62680A99792}"/>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F989FD-CDE3-4DCC-AEA2-9EEC56A3921B}"/>
              </a:ext>
            </a:extLst>
          </p:cNvPr>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2E4C35A-E7B4-7E3B-7AFF-82BC9CB47B73}"/>
              </a:ext>
            </a:extLst>
          </p:cNvPr>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2AB3BD66-D79F-284B-9FE1-30DAFB2EB9CA}" type="datetimeFigureOut">
              <a:rPr lang="en-US" smtClean="0"/>
              <a:t>7/3/2024</a:t>
            </a:fld>
            <a:endParaRPr lang="en-US"/>
          </a:p>
        </p:txBody>
      </p:sp>
      <p:sp>
        <p:nvSpPr>
          <p:cNvPr id="4" name="Footer Placeholder 3">
            <a:extLst>
              <a:ext uri="{FF2B5EF4-FFF2-40B4-BE49-F238E27FC236}">
                <a16:creationId xmlns:a16="http://schemas.microsoft.com/office/drawing/2014/main" id="{3B60BBF0-8214-DB04-3324-5ACC320A0727}"/>
              </a:ext>
            </a:extLst>
          </p:cNvPr>
          <p:cNvSpPr>
            <a:spLocks noGrp="1"/>
          </p:cNvSpPr>
          <p:nvPr>
            <p:ph type="ftr" sz="quarter" idx="2"/>
          </p:nvPr>
        </p:nvSpPr>
        <p:spPr>
          <a:xfrm>
            <a:off x="0" y="8684687"/>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136F6DA-9B03-7772-67A6-3B8D7ECFE5F4}"/>
              </a:ext>
            </a:extLst>
          </p:cNvPr>
          <p:cNvSpPr>
            <a:spLocks noGrp="1"/>
          </p:cNvSpPr>
          <p:nvPr>
            <p:ph type="sldNum" sz="quarter" idx="3"/>
          </p:nvPr>
        </p:nvSpPr>
        <p:spPr>
          <a:xfrm>
            <a:off x="3885010" y="8684687"/>
            <a:ext cx="2971800" cy="459316"/>
          </a:xfrm>
          <a:prstGeom prst="rect">
            <a:avLst/>
          </a:prstGeom>
        </p:spPr>
        <p:txBody>
          <a:bodyPr vert="horz" lIns="91440" tIns="45720" rIns="91440" bIns="45720" rtlCol="0" anchor="b"/>
          <a:lstStyle>
            <a:lvl1pPr algn="r">
              <a:defRPr sz="1200"/>
            </a:lvl1pPr>
          </a:lstStyle>
          <a:p>
            <a:fld id="{8E8FE7E6-53FB-3A4E-900E-FF68C85D2516}" type="slidenum">
              <a:rPr lang="en-US" smtClean="0"/>
              <a:t>‹#›</a:t>
            </a:fld>
            <a:endParaRPr lang="en-US"/>
          </a:p>
        </p:txBody>
      </p:sp>
    </p:spTree>
    <p:extLst>
      <p:ext uri="{BB962C8B-B14F-4D97-AF65-F5344CB8AC3E}">
        <p14:creationId xmlns:p14="http://schemas.microsoft.com/office/powerpoint/2010/main" val="33102695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535260" y="5029203"/>
            <a:ext cx="5776330" cy="33342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Image Placeholder 10">
            <a:extLst>
              <a:ext uri="{FF2B5EF4-FFF2-40B4-BE49-F238E27FC236}">
                <a16:creationId xmlns:a16="http://schemas.microsoft.com/office/drawing/2014/main" id="{406D8CB6-DCF4-B469-5465-A26BA377EF21}"/>
              </a:ext>
            </a:extLst>
          </p:cNvPr>
          <p:cNvSpPr>
            <a:spLocks noGrp="1" noRot="1" noChangeAspect="1"/>
          </p:cNvSpPr>
          <p:nvPr>
            <p:ph type="sldImg" idx="2"/>
          </p:nvPr>
        </p:nvSpPr>
        <p:spPr>
          <a:xfrm>
            <a:off x="534988" y="439738"/>
            <a:ext cx="5776912" cy="4333875"/>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69918435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6575" y="585788"/>
            <a:ext cx="5772150" cy="4330700"/>
          </a:xfrm>
          <a:prstGeom prst="rect">
            <a:avLst/>
          </a:prstGeom>
        </p:spPr>
      </p:sp>
      <p:sp>
        <p:nvSpPr>
          <p:cNvPr id="3" name="Notes Placeholder 2"/>
          <p:cNvSpPr>
            <a:spLocks noGrp="1"/>
          </p:cNvSpPr>
          <p:nvPr>
            <p:ph type="body" idx="1"/>
          </p:nvPr>
        </p:nvSpPr>
        <p:spPr/>
        <p:txBody>
          <a:bodyPr/>
          <a:lstStyle/>
          <a:p>
            <a:r>
              <a:rPr lang="en-US">
                <a:latin typeface="Helvetica" pitchFamily="2" charset="0"/>
              </a:rPr>
              <a:t>Introduction to the Muslim peoples of these regions</a:t>
            </a:r>
          </a:p>
        </p:txBody>
      </p:sp>
    </p:spTree>
    <p:extLst>
      <p:ext uri="{BB962C8B-B14F-4D97-AF65-F5344CB8AC3E}">
        <p14:creationId xmlns:p14="http://schemas.microsoft.com/office/powerpoint/2010/main" val="694287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674688"/>
            <a:ext cx="5773737" cy="4330700"/>
          </a:xfrm>
          <a:prstGeom prst="rect">
            <a:avLst/>
          </a:prstGeom>
        </p:spPr>
      </p:sp>
      <p:sp>
        <p:nvSpPr>
          <p:cNvPr id="3" name="Notes Placeholder 2"/>
          <p:cNvSpPr>
            <a:spLocks noGrp="1"/>
          </p:cNvSpPr>
          <p:nvPr>
            <p:ph type="body" idx="1"/>
          </p:nvPr>
        </p:nvSpPr>
        <p:spPr>
          <a:xfrm>
            <a:off x="535260" y="5397191"/>
            <a:ext cx="5776330" cy="2966224"/>
          </a:xfrm>
        </p:spPr>
        <p:txBody>
          <a:bodyPr/>
          <a:lstStyle/>
          <a:p>
            <a:r>
              <a:rPr lang="en-US">
                <a:solidFill>
                  <a:srgbClr val="000000"/>
                </a:solidFill>
                <a:effectLst/>
                <a:highlight>
                  <a:srgbClr val="FEFEFE"/>
                </a:highlight>
                <a:latin typeface="Helvetica" pitchFamily="2" charset="0"/>
              </a:rPr>
              <a:t>Asia is home of 65 percent of the world's Muslims, and Indonesia, in Southeast Asia, is the world's most populous Muslim country.</a:t>
            </a:r>
            <a:endParaRPr lang="en-US">
              <a:latin typeface="Helvetica" pitchFamily="2" charset="0"/>
            </a:endParaRPr>
          </a:p>
        </p:txBody>
      </p:sp>
    </p:spTree>
    <p:extLst>
      <p:ext uri="{BB962C8B-B14F-4D97-AF65-F5344CB8AC3E}">
        <p14:creationId xmlns:p14="http://schemas.microsoft.com/office/powerpoint/2010/main" val="3517777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0225" y="620713"/>
            <a:ext cx="5772150" cy="4330700"/>
          </a:xfrm>
          <a:prstGeom prst="rect">
            <a:avLst/>
          </a:prstGeom>
        </p:spPr>
      </p:sp>
      <p:sp>
        <p:nvSpPr>
          <p:cNvPr id="3" name="Notes Placeholder 2"/>
          <p:cNvSpPr>
            <a:spLocks noGrp="1"/>
          </p:cNvSpPr>
          <p:nvPr>
            <p:ph type="body" idx="1"/>
          </p:nvPr>
        </p:nvSpPr>
        <p:spPr>
          <a:xfrm>
            <a:off x="535260" y="5252227"/>
            <a:ext cx="5776330" cy="3111191"/>
          </a:xfrm>
        </p:spPr>
        <p:txBody>
          <a:bodyPr/>
          <a:lstStyle/>
          <a:p>
            <a:r>
              <a:rPr lang="en-US">
                <a:latin typeface="Helvetica" pitchFamily="2" charset="0"/>
              </a:rPr>
              <a:t>This short video tells of how Islam reached East and Southeast Asia from its origins in the Middle East.</a:t>
            </a:r>
          </a:p>
          <a:p>
            <a:endParaRPr lang="en-US">
              <a:latin typeface="Helvetica" pitchFamily="2" charset="0"/>
            </a:endParaRPr>
          </a:p>
          <a:p>
            <a:endParaRPr lang="en-US">
              <a:latin typeface="Helvetica" pitchFamily="2" charset="0"/>
            </a:endParaRPr>
          </a:p>
          <a:p>
            <a:r>
              <a:rPr lang="en-US" sz="1000">
                <a:latin typeface="Helvetica" pitchFamily="2" charset="0"/>
              </a:rPr>
              <a:t>*Source: YouTube linked video (https://youtu.be/8YTIxogr1E4) 1 minute</a:t>
            </a:r>
          </a:p>
        </p:txBody>
      </p:sp>
    </p:spTree>
    <p:extLst>
      <p:ext uri="{BB962C8B-B14F-4D97-AF65-F5344CB8AC3E}">
        <p14:creationId xmlns:p14="http://schemas.microsoft.com/office/powerpoint/2010/main" val="404455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52463"/>
            <a:ext cx="5835650" cy="4376737"/>
          </a:xfrm>
          <a:prstGeom prst="rect">
            <a:avLst/>
          </a:prstGeom>
        </p:spPr>
      </p:sp>
      <p:sp>
        <p:nvSpPr>
          <p:cNvPr id="3" name="Notes Placeholder 2"/>
          <p:cNvSpPr>
            <a:spLocks noGrp="1"/>
          </p:cNvSpPr>
          <p:nvPr>
            <p:ph type="body" idx="1"/>
          </p:nvPr>
        </p:nvSpPr>
        <p:spPr>
          <a:xfrm>
            <a:off x="535260" y="5285679"/>
            <a:ext cx="5776330" cy="307773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It is often said that more Muslims live in Indonesia than in the Middle East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The yellow circles denote Muslim majority 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a:t>
            </a:r>
            <a:r>
              <a:rPr lang="en-US" sz="1000">
                <a:latin typeface="Helvetica" pitchFamily="2" charset="0"/>
              </a:rPr>
              <a:t>Source: </a:t>
            </a:r>
            <a:r>
              <a:rPr lang="en-US" sz="1000">
                <a:effectLst/>
                <a:latin typeface="Helvetica" pitchFamily="2" charset="0"/>
              </a:rPr>
              <a:t>World Population by Country 2023 (Live).” World Population by Country 2023 (Live), worldpopulationreview.com/. Accessed 30 Aug. 2023 </a:t>
            </a:r>
          </a:p>
          <a:p>
            <a:endParaRPr lang="en-US">
              <a:latin typeface="Helvetica" pitchFamily="2" charset="0"/>
            </a:endParaRPr>
          </a:p>
          <a:p>
            <a:endParaRPr lang="en-US">
              <a:latin typeface="Helvetica" pitchFamily="2" charset="0"/>
            </a:endParaRPr>
          </a:p>
          <a:p>
            <a:endParaRPr lang="en-US">
              <a:latin typeface="Helvetica" pitchFamily="2" charset="0"/>
            </a:endParaRPr>
          </a:p>
        </p:txBody>
      </p:sp>
    </p:spTree>
    <p:extLst>
      <p:ext uri="{BB962C8B-B14F-4D97-AF65-F5344CB8AC3E}">
        <p14:creationId xmlns:p14="http://schemas.microsoft.com/office/powerpoint/2010/main" val="3699523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65163"/>
            <a:ext cx="5780087" cy="4337050"/>
          </a:xfrm>
          <a:prstGeom prst="rect">
            <a:avLst/>
          </a:prstGeom>
        </p:spPr>
      </p:sp>
      <p:sp>
        <p:nvSpPr>
          <p:cNvPr id="3" name="Notes Placeholder 2"/>
          <p:cNvSpPr>
            <a:spLocks noGrp="1"/>
          </p:cNvSpPr>
          <p:nvPr>
            <p:ph type="body" idx="1"/>
          </p:nvPr>
        </p:nvSpPr>
        <p:spPr>
          <a:xfrm>
            <a:off x="535260" y="5408345"/>
            <a:ext cx="5776330" cy="2955073"/>
          </a:xfrm>
        </p:spPr>
        <p:txBody>
          <a:bodyPr/>
          <a:lstStyle/>
          <a:p>
            <a:r>
              <a:rPr lang="en-US">
                <a:latin typeface="Helvetica" pitchFamily="2" charset="0"/>
              </a:rPr>
              <a:t>There are a huge number of Muslim people groups in these regions – they are defined by their different cultures and languages or dialects.</a:t>
            </a:r>
          </a:p>
          <a:p>
            <a:endParaRPr lang="en-US">
              <a:latin typeface="Helvetica" pitchFamily="2" charset="0"/>
            </a:endParaRPr>
          </a:p>
          <a:p>
            <a:r>
              <a:rPr lang="en-US">
                <a:latin typeface="Helvetica" pitchFamily="2" charset="0"/>
              </a:rPr>
              <a:t>For example, the national motto of Indonesia is </a:t>
            </a:r>
            <a:r>
              <a:rPr lang="en-US">
                <a:solidFill>
                  <a:srgbClr val="000000"/>
                </a:solidFill>
                <a:effectLst/>
                <a:highlight>
                  <a:srgbClr val="FEFEFE"/>
                </a:highlight>
                <a:latin typeface="Helvetica" pitchFamily="2" charset="0"/>
              </a:rPr>
              <a:t>“Unity in diversity”</a:t>
            </a:r>
          </a:p>
          <a:p>
            <a:endParaRPr lang="en-US">
              <a:solidFill>
                <a:srgbClr val="000000"/>
              </a:solidFill>
              <a:effectLst/>
              <a:highlight>
                <a:srgbClr val="FEFEFE"/>
              </a:highlight>
              <a:latin typeface="Helvetica" pitchFamily="2" charset="0"/>
            </a:endParaRPr>
          </a:p>
          <a:p>
            <a:r>
              <a:rPr lang="en-US">
                <a:solidFill>
                  <a:srgbClr val="000000"/>
                </a:solidFill>
                <a:effectLst/>
                <a:highlight>
                  <a:srgbClr val="FEFEFE"/>
                </a:highlight>
                <a:latin typeface="Helvetica" pitchFamily="2" charset="0"/>
              </a:rPr>
              <a:t>This is true of Islam practiced in the region</a:t>
            </a:r>
          </a:p>
          <a:p>
            <a:endParaRPr lang="en-US">
              <a:solidFill>
                <a:srgbClr val="000000"/>
              </a:solidFill>
              <a:effectLst/>
              <a:highlight>
                <a:srgbClr val="FEFEFE"/>
              </a:highlight>
              <a:latin typeface="Helvetica" pitchFamily="2" charset="0"/>
            </a:endParaRPr>
          </a:p>
          <a:p>
            <a:r>
              <a:rPr lang="en-US">
                <a:solidFill>
                  <a:srgbClr val="000000"/>
                </a:solidFill>
                <a:effectLst/>
                <a:highlight>
                  <a:srgbClr val="FEFEFE"/>
                </a:highlight>
                <a:latin typeface="Helvetica" pitchFamily="2" charset="0"/>
              </a:rPr>
              <a:t>There is Unity in their Islamic practices, daily prayers facing Mecca, greeting each other with the traditional Arabic blessing “Alsalem Alaikum” which means “Peace be with you” </a:t>
            </a:r>
          </a:p>
          <a:p>
            <a:endParaRPr lang="en-US">
              <a:solidFill>
                <a:srgbClr val="000000"/>
              </a:solidFill>
              <a:effectLst/>
              <a:highlight>
                <a:srgbClr val="FEFEFE"/>
              </a:highlight>
              <a:latin typeface="Helvetica" pitchFamily="2" charset="0"/>
            </a:endParaRPr>
          </a:p>
          <a:p>
            <a:r>
              <a:rPr lang="en-US">
                <a:solidFill>
                  <a:srgbClr val="000000"/>
                </a:solidFill>
                <a:effectLst/>
                <a:highlight>
                  <a:srgbClr val="FEFEFE"/>
                </a:highlight>
                <a:latin typeface="Helvetica" pitchFamily="2" charset="0"/>
              </a:rPr>
              <a:t>There is diversity in the way local customs inform the practice of Islam, e.g. the visiting of dukuns, visitation of tombs or maybe using drums for the call to prayer </a:t>
            </a:r>
          </a:p>
        </p:txBody>
      </p:sp>
    </p:spTree>
    <p:extLst>
      <p:ext uri="{BB962C8B-B14F-4D97-AF65-F5344CB8AC3E}">
        <p14:creationId xmlns:p14="http://schemas.microsoft.com/office/powerpoint/2010/main" val="90850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52463"/>
            <a:ext cx="5835650" cy="4376737"/>
          </a:xfrm>
          <a:prstGeom prst="rect">
            <a:avLst/>
          </a:prstGeom>
        </p:spPr>
      </p:sp>
      <p:sp>
        <p:nvSpPr>
          <p:cNvPr id="3" name="Notes Placeholder 2"/>
          <p:cNvSpPr>
            <a:spLocks noGrp="1"/>
          </p:cNvSpPr>
          <p:nvPr>
            <p:ph type="body" idx="1"/>
          </p:nvPr>
        </p:nvSpPr>
        <p:spPr>
          <a:xfrm>
            <a:off x="535260" y="5285679"/>
            <a:ext cx="5776330" cy="307773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East and Southeast Asia are two of the most religiously diverse regions in the world. In 2020, overall, they are home to significant populations of Christians (12%) and Muslims (12%). E.g., there are nearly 33 million in Indonesia and nearly 133 million in China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Regionally, Christianity experienced the fastest growth between 1970 and 2020 (3.1% per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Yellow circles represent countries where there are more Muslims than Christians,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In the region the different religious communities’ live side by side, there are also many Christian ex-pat workers attracted to the booming Southeast Asia economy.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latin typeface="Helvetica" pitchFamily="2" charset="0"/>
              </a:rPr>
              <a:t>*Source for population numbers on the slide: </a:t>
            </a:r>
            <a:r>
              <a:rPr lang="en-US" sz="1000">
                <a:effectLst/>
                <a:latin typeface="Helvetica" pitchFamily="2" charset="0"/>
              </a:rPr>
              <a:t>Joshua Project (2024), Lists: all countries, https://</a:t>
            </a:r>
            <a:r>
              <a:rPr lang="en-US" sz="1000" err="1">
                <a:effectLst/>
                <a:latin typeface="Helvetica" pitchFamily="2" charset="0"/>
              </a:rPr>
              <a:t>joshuaproject.net</a:t>
            </a:r>
            <a:r>
              <a:rPr lang="en-US" sz="1000">
                <a:effectLst/>
                <a:latin typeface="Helvetica" pitchFamily="2" charset="0"/>
              </a:rPr>
              <a:t>/global/countries. Accessed 24 Jun. 2024</a:t>
            </a:r>
          </a:p>
          <a:p>
            <a:endParaRPr lang="en-US" sz="100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Helvetica" pitchFamily="2" charset="0"/>
              </a:rPr>
              <a:t>*Source for comment Zurlo, G. A. (2020). A Demographic Profile of Christianity in East and Southeast Asia. In K. R. Ross, F. D. Alvarez, &amp; T. M. Johnson (Eds.), </a:t>
            </a:r>
            <a:r>
              <a:rPr lang="en-US" sz="1000" i="1">
                <a:solidFill>
                  <a:schemeClr val="tx1"/>
                </a:solidFill>
                <a:latin typeface="Helvetica" pitchFamily="2" charset="0"/>
              </a:rPr>
              <a:t>Christianity in East and Southeast Asia</a:t>
            </a:r>
            <a:r>
              <a:rPr lang="en-US" sz="1000">
                <a:solidFill>
                  <a:schemeClr val="tx1"/>
                </a:solidFill>
                <a:latin typeface="Helvetica" pitchFamily="2" charset="0"/>
              </a:rPr>
              <a:t> (Vol. 1, pp. 3–14). Edinburgh University Press. http://</a:t>
            </a:r>
            <a:r>
              <a:rPr lang="en-US" sz="1000" err="1">
                <a:solidFill>
                  <a:schemeClr val="tx1"/>
                </a:solidFill>
                <a:latin typeface="Helvetica" pitchFamily="2" charset="0"/>
              </a:rPr>
              <a:t>www.jstor.org</a:t>
            </a:r>
            <a:r>
              <a:rPr lang="en-US" sz="1000">
                <a:solidFill>
                  <a:schemeClr val="tx1"/>
                </a:solidFill>
                <a:latin typeface="Helvetica" pitchFamily="2" charset="0"/>
              </a:rPr>
              <a:t>/stable/10.3366/j.ctv2f4vqsr.6</a:t>
            </a:r>
          </a:p>
          <a:p>
            <a:endParaRPr lang="en-US">
              <a:latin typeface="Helvetica" pitchFamily="2" charset="0"/>
            </a:endParaRPr>
          </a:p>
          <a:p>
            <a:endParaRPr lang="en-US">
              <a:latin typeface="Helvetica" pitchFamily="2" charset="0"/>
            </a:endParaRPr>
          </a:p>
          <a:p>
            <a:endParaRPr lang="en-US">
              <a:latin typeface="Helvetica" pitchFamily="2" charset="0"/>
            </a:endParaRPr>
          </a:p>
        </p:txBody>
      </p:sp>
    </p:spTree>
    <p:extLst>
      <p:ext uri="{BB962C8B-B14F-4D97-AF65-F5344CB8AC3E}">
        <p14:creationId xmlns:p14="http://schemas.microsoft.com/office/powerpoint/2010/main" val="1585859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781050"/>
            <a:ext cx="5900737" cy="4425950"/>
          </a:xfrm>
          <a:prstGeom prst="rect">
            <a:avLst/>
          </a:prstGeom>
        </p:spPr>
      </p:sp>
      <p:sp>
        <p:nvSpPr>
          <p:cNvPr id="3" name="Notes Placeholder 2"/>
          <p:cNvSpPr>
            <a:spLocks noGrp="1"/>
          </p:cNvSpPr>
          <p:nvPr>
            <p:ph type="body" idx="1"/>
          </p:nvPr>
        </p:nvSpPr>
        <p:spPr>
          <a:xfrm>
            <a:off x="535260" y="5528604"/>
            <a:ext cx="5776330" cy="2834811"/>
          </a:xfrm>
        </p:spPr>
        <p:txBody>
          <a:bodyPr/>
          <a:lstStyle/>
          <a:p>
            <a:r>
              <a:rPr lang="en-US"/>
              <a:t>This short video shares four ways that Christians can be a blessing to the Muslim people, produced by OMF International who have a long experience of living amongst and blessing Muslim peoples in East and Southeast Asia. </a:t>
            </a:r>
          </a:p>
          <a:p>
            <a:endParaRPr lang="en-US"/>
          </a:p>
          <a:p>
            <a:endParaRPr lang="en-US"/>
          </a:p>
          <a:p>
            <a:r>
              <a:rPr lang="en-US" sz="1000"/>
              <a:t>*Source: YouTube linked video (https://youtu.be/8YTIxogr1E4) 1 minute</a:t>
            </a:r>
          </a:p>
        </p:txBody>
      </p:sp>
    </p:spTree>
    <p:extLst>
      <p:ext uri="{BB962C8B-B14F-4D97-AF65-F5344CB8AC3E}">
        <p14:creationId xmlns:p14="http://schemas.microsoft.com/office/powerpoint/2010/main" val="182257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52463"/>
            <a:ext cx="5835650" cy="4376737"/>
          </a:xfrm>
          <a:prstGeom prst="rect">
            <a:avLst/>
          </a:prstGeom>
        </p:spPr>
      </p:sp>
      <p:sp>
        <p:nvSpPr>
          <p:cNvPr id="3" name="Notes Placeholder 2"/>
          <p:cNvSpPr>
            <a:spLocks noGrp="1"/>
          </p:cNvSpPr>
          <p:nvPr>
            <p:ph type="body" idx="1"/>
          </p:nvPr>
        </p:nvSpPr>
        <p:spPr>
          <a:xfrm>
            <a:off x="535260" y="5285679"/>
            <a:ext cx="5776330" cy="307773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Percentage of population on social media – yellow circles represent Muslim majority 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Social media is a key part of life in East and Southeast Asia, most users access this media via their mobile / cell phones.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It is a good way to get information to people in the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a:t>
            </a:r>
            <a:r>
              <a:rPr lang="en-US" sz="1000">
                <a:latin typeface="Helvetica" pitchFamily="2" charset="0"/>
              </a:rPr>
              <a:t>Source: https://</a:t>
            </a:r>
            <a:r>
              <a:rPr lang="en-US" sz="1000" err="1">
                <a:latin typeface="Helvetica" pitchFamily="2" charset="0"/>
              </a:rPr>
              <a:t>wearesocial.com</a:t>
            </a:r>
            <a:r>
              <a:rPr lang="en-US" sz="1000">
                <a:latin typeface="Helvetica" pitchFamily="2" charset="0"/>
              </a:rPr>
              <a:t>/</a:t>
            </a:r>
            <a:r>
              <a:rPr lang="en-US" sz="1000" err="1">
                <a:latin typeface="Helvetica" pitchFamily="2" charset="0"/>
              </a:rPr>
              <a:t>uk</a:t>
            </a:r>
            <a:r>
              <a:rPr lang="en-US" sz="1000">
                <a:latin typeface="Helvetica" pitchFamily="2" charset="0"/>
              </a:rPr>
              <a:t>/blog/2024/01/digital-2024-5-billion-social-media-users/</a:t>
            </a:r>
            <a:r>
              <a:rPr lang="en-US" sz="1000">
                <a:effectLst/>
                <a:latin typeface="Helvetica" pitchFamily="2" charset="0"/>
              </a:rPr>
              <a:t> Accessed 25 Jun. 2024</a:t>
            </a:r>
          </a:p>
        </p:txBody>
      </p:sp>
    </p:spTree>
    <p:extLst>
      <p:ext uri="{BB962C8B-B14F-4D97-AF65-F5344CB8AC3E}">
        <p14:creationId xmlns:p14="http://schemas.microsoft.com/office/powerpoint/2010/main" val="837530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868363"/>
            <a:ext cx="5791200" cy="4344987"/>
          </a:xfrm>
          <a:prstGeom prst="rect">
            <a:avLst/>
          </a:prstGeom>
        </p:spPr>
      </p:sp>
      <p:sp>
        <p:nvSpPr>
          <p:cNvPr id="3" name="Notes Placeholder 2"/>
          <p:cNvSpPr>
            <a:spLocks noGrp="1"/>
          </p:cNvSpPr>
          <p:nvPr>
            <p:ph type="body" idx="1"/>
          </p:nvPr>
        </p:nvSpPr>
        <p:spPr>
          <a:xfrm>
            <a:off x="535260" y="5683349"/>
            <a:ext cx="5776330" cy="2680067"/>
          </a:xfrm>
        </p:spPr>
        <p:txBody>
          <a:bodyPr/>
          <a:lstStyle/>
          <a:p>
            <a:r>
              <a:rPr lang="en-US">
                <a:latin typeface="Helvetica" pitchFamily="2" charset="0"/>
              </a:rPr>
              <a:t>Prayer makes a difference. Join in praying that God would move powerfully in the lives of the Muslim peoples of East and Southeast Asia. May we see families, churches, and societies transformed by God’s love through Christ Jesus.
</a:t>
            </a:r>
          </a:p>
        </p:txBody>
      </p:sp>
    </p:spTree>
    <p:extLst>
      <p:ext uri="{BB962C8B-B14F-4D97-AF65-F5344CB8AC3E}">
        <p14:creationId xmlns:p14="http://schemas.microsoft.com/office/powerpoint/2010/main" val="2133675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1520" y="1122363"/>
            <a:ext cx="7853680" cy="2387600"/>
          </a:xfrm>
        </p:spPr>
        <p:txBody>
          <a:bodyPr anchor="b"/>
          <a:lstStyle>
            <a:lvl1pPr algn="ctr">
              <a:defRPr sz="4500">
                <a:latin typeface="Georgia" panose="02040502050405020303" pitchFamily="18" charset="0"/>
              </a:defRPr>
            </a:lvl1pPr>
          </a:lstStyle>
          <a:p>
            <a:r>
              <a:rPr lang="en-US"/>
              <a:t>Click to edit Master title style</a:t>
            </a:r>
          </a:p>
        </p:txBody>
      </p:sp>
      <p:sp>
        <p:nvSpPr>
          <p:cNvPr id="3" name="Subtitle 2"/>
          <p:cNvSpPr>
            <a:spLocks noGrp="1"/>
          </p:cNvSpPr>
          <p:nvPr>
            <p:ph type="subTitle" idx="1"/>
          </p:nvPr>
        </p:nvSpPr>
        <p:spPr>
          <a:xfrm>
            <a:off x="731520" y="3602038"/>
            <a:ext cx="7853680" cy="1655762"/>
          </a:xfrm>
        </p:spPr>
        <p:txBody>
          <a:bodyPr/>
          <a:lstStyle>
            <a:lvl1pPr marL="0" indent="0" algn="ctr">
              <a:buNone/>
              <a:defRPr sz="1800">
                <a:latin typeface="Georgia"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latin typeface="Georgia" panose="02040502050405020303" pitchFamily="18"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65000"/>
                    <a:lumOff val="35000"/>
                  </a:schemeClr>
                </a:solidFill>
                <a:latin typeface="Georgia" panose="02040502050405020303" pitchFamily="18" charset="0"/>
              </a:defRPr>
            </a:lvl1pPr>
            <a:lvl2pPr>
              <a:defRPr>
                <a:solidFill>
                  <a:schemeClr val="tx1">
                    <a:lumMod val="65000"/>
                    <a:lumOff val="35000"/>
                  </a:schemeClr>
                </a:solidFill>
                <a:latin typeface="Georgia" panose="02040502050405020303" pitchFamily="18" charset="0"/>
              </a:defRPr>
            </a:lvl2pPr>
            <a:lvl3pPr>
              <a:defRPr>
                <a:solidFill>
                  <a:schemeClr val="tx1">
                    <a:lumMod val="65000"/>
                    <a:lumOff val="35000"/>
                  </a:schemeClr>
                </a:solidFill>
                <a:latin typeface="Georgia" panose="02040502050405020303" pitchFamily="18" charset="0"/>
              </a:defRPr>
            </a:lvl3pPr>
            <a:lvl4pPr>
              <a:defRPr>
                <a:solidFill>
                  <a:schemeClr val="tx1">
                    <a:lumMod val="65000"/>
                    <a:lumOff val="35000"/>
                  </a:schemeClr>
                </a:solidFill>
                <a:latin typeface="Georgia" panose="02040502050405020303" pitchFamily="18" charset="0"/>
              </a:defRPr>
            </a:lvl4pPr>
            <a:lvl5pPr>
              <a:defRPr>
                <a:solidFill>
                  <a:schemeClr val="tx1">
                    <a:lumMod val="65000"/>
                    <a:lumOff val="35000"/>
                  </a:schemeClr>
                </a:solidFill>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C42F51-DF3E-0A71-F606-3589A7ED7403}"/>
              </a:ext>
            </a:extLst>
          </p:cNvPr>
          <p:cNvSpPr>
            <a:spLocks noGrp="1"/>
          </p:cNvSpPr>
          <p:nvPr>
            <p:ph type="title"/>
          </p:nvPr>
        </p:nvSpPr>
        <p:spPr>
          <a:xfrm>
            <a:off x="628650" y="365126"/>
            <a:ext cx="7886700" cy="1325563"/>
          </a:xfrm>
        </p:spPr>
        <p:txBody>
          <a:bodyPr/>
          <a:lstStyle>
            <a:lvl1pPr>
              <a:defRPr>
                <a:solidFill>
                  <a:schemeClr val="tx1">
                    <a:lumMod val="65000"/>
                    <a:lumOff val="35000"/>
                  </a:schemeClr>
                </a:solidFill>
                <a:latin typeface="Georgia" panose="02040502050405020303" pitchFamily="18" charset="0"/>
              </a:defRPr>
            </a:lvl1pPr>
          </a:lstStyle>
          <a:p>
            <a:r>
              <a:rPr lang="en-US"/>
              <a:t>Click to edit Master title style</a:t>
            </a:r>
          </a:p>
        </p:txBody>
      </p:sp>
      <p:sp>
        <p:nvSpPr>
          <p:cNvPr id="5" name="Content Placeholder 2">
            <a:extLst>
              <a:ext uri="{FF2B5EF4-FFF2-40B4-BE49-F238E27FC236}">
                <a16:creationId xmlns:a16="http://schemas.microsoft.com/office/drawing/2014/main" id="{737886A6-A4DC-95D9-C46C-2715982DABDD}"/>
              </a:ext>
            </a:extLst>
          </p:cNvPr>
          <p:cNvSpPr>
            <a:spLocks noGrp="1"/>
          </p:cNvSpPr>
          <p:nvPr>
            <p:ph idx="1"/>
          </p:nvPr>
        </p:nvSpPr>
        <p:spPr>
          <a:xfrm>
            <a:off x="628650" y="1825625"/>
            <a:ext cx="7886700" cy="4351338"/>
          </a:xfrm>
        </p:spPr>
        <p:txBody>
          <a:bodyPr/>
          <a:lstStyle>
            <a:lvl1pPr>
              <a:defRPr>
                <a:solidFill>
                  <a:schemeClr val="tx1">
                    <a:lumMod val="65000"/>
                    <a:lumOff val="35000"/>
                  </a:schemeClr>
                </a:solidFill>
                <a:latin typeface="Georgia" panose="02040502050405020303" pitchFamily="18" charset="0"/>
              </a:defRPr>
            </a:lvl1pPr>
            <a:lvl2pPr>
              <a:defRPr>
                <a:solidFill>
                  <a:schemeClr val="tx1">
                    <a:lumMod val="65000"/>
                    <a:lumOff val="35000"/>
                  </a:schemeClr>
                </a:solidFill>
                <a:latin typeface="Georgia" panose="02040502050405020303" pitchFamily="18" charset="0"/>
              </a:defRPr>
            </a:lvl2pPr>
            <a:lvl3pPr>
              <a:defRPr>
                <a:solidFill>
                  <a:schemeClr val="tx1">
                    <a:lumMod val="65000"/>
                    <a:lumOff val="35000"/>
                  </a:schemeClr>
                </a:solidFill>
                <a:latin typeface="Georgia" panose="02040502050405020303" pitchFamily="18" charset="0"/>
              </a:defRPr>
            </a:lvl3pPr>
            <a:lvl4pPr>
              <a:defRPr>
                <a:solidFill>
                  <a:schemeClr val="tx1">
                    <a:lumMod val="65000"/>
                    <a:lumOff val="35000"/>
                  </a:schemeClr>
                </a:solidFill>
                <a:latin typeface="Georgia" panose="02040502050405020303" pitchFamily="18" charset="0"/>
              </a:defRPr>
            </a:lvl4pPr>
            <a:lvl5pPr>
              <a:defRPr>
                <a:solidFill>
                  <a:schemeClr val="tx1">
                    <a:lumMod val="65000"/>
                    <a:lumOff val="35000"/>
                  </a:schemeClr>
                </a:solidFill>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275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atin typeface="Georgia" panose="02040502050405020303" pitchFamily="18" charset="0"/>
              </a:defRPr>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82000"/>
                  </a:schemeClr>
                </a:solidFill>
                <a:latin typeface="Georgia" panose="02040502050405020303" pitchFamily="18"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59152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4F72-6767-E974-0B36-21EF2D4D3BC6}"/>
              </a:ext>
            </a:extLst>
          </p:cNvPr>
          <p:cNvSpPr>
            <a:spLocks noGrp="1"/>
          </p:cNvSpPr>
          <p:nvPr>
            <p:ph type="title"/>
          </p:nvPr>
        </p:nvSpPr>
        <p:spPr>
          <a:xfrm>
            <a:off x="623888" y="1709741"/>
            <a:ext cx="7886700" cy="2852737"/>
          </a:xfrm>
        </p:spPr>
        <p:txBody>
          <a:bodyPr anchor="b"/>
          <a:lstStyle>
            <a:lvl1pPr>
              <a:defRPr sz="4500">
                <a:latin typeface="Georgia" panose="02040502050405020303"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074F2BAC-03D6-2A21-E2DA-FDC656F7CAFA}"/>
              </a:ext>
            </a:extLst>
          </p:cNvPr>
          <p:cNvSpPr>
            <a:spLocks noGrp="1"/>
          </p:cNvSpPr>
          <p:nvPr>
            <p:ph type="body" idx="1"/>
          </p:nvPr>
        </p:nvSpPr>
        <p:spPr>
          <a:xfrm>
            <a:off x="623888" y="4589466"/>
            <a:ext cx="7886700" cy="1500187"/>
          </a:xfrm>
        </p:spPr>
        <p:txBody>
          <a:bodyPr/>
          <a:lstStyle>
            <a:lvl1pPr marL="0" indent="0">
              <a:buNone/>
              <a:defRPr sz="1800">
                <a:solidFill>
                  <a:schemeClr val="tx1">
                    <a:tint val="82000"/>
                  </a:schemeClr>
                </a:solidFill>
                <a:latin typeface="Georgia" panose="02040502050405020303" pitchFamily="18"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97774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eorgia" panose="02040502050405020303" pitchFamily="18" charset="0"/>
              </a:defRPr>
            </a:lvl1p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09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A93CA-51A5-9B0C-BCC3-29B7D190C7E9}"/>
              </a:ext>
            </a:extLst>
          </p:cNvPr>
          <p:cNvSpPr>
            <a:spLocks noGrp="1"/>
          </p:cNvSpPr>
          <p:nvPr>
            <p:ph type="title"/>
          </p:nvPr>
        </p:nvSpPr>
        <p:spPr>
          <a:xfrm>
            <a:off x="628650" y="365126"/>
            <a:ext cx="7886700" cy="1325563"/>
          </a:xfrm>
        </p:spPr>
        <p:txBody>
          <a:bodyPr/>
          <a:lstStyle>
            <a:lvl1pPr>
              <a:defRPr>
                <a:latin typeface="Georgia" panose="02040502050405020303" pitchFamily="18"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2BE7D7-B8DF-5346-163D-B34DE7139B5E}"/>
              </a:ext>
            </a:extLst>
          </p:cNvPr>
          <p:cNvSpPr>
            <a:spLocks noGrp="1"/>
          </p:cNvSpPr>
          <p:nvPr>
            <p:ph sz="half" idx="1"/>
          </p:nvPr>
        </p:nvSpPr>
        <p:spPr>
          <a:xfrm>
            <a:off x="6286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4461EB-A62A-AE18-B411-CFB646FAEDDC}"/>
              </a:ext>
            </a:extLst>
          </p:cNvPr>
          <p:cNvSpPr>
            <a:spLocks noGrp="1"/>
          </p:cNvSpPr>
          <p:nvPr>
            <p:ph sz="half" idx="2"/>
          </p:nvPr>
        </p:nvSpPr>
        <p:spPr>
          <a:xfrm>
            <a:off x="46291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8589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defRPr>
                <a:latin typeface="Georgia" panose="02040502050405020303" pitchFamily="18" charset="0"/>
              </a:defRPr>
            </a:lvl1p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317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3BDB-7E22-64AF-4F0D-C65F0C9D4C60}"/>
              </a:ext>
            </a:extLst>
          </p:cNvPr>
          <p:cNvSpPr>
            <a:spLocks noGrp="1"/>
          </p:cNvSpPr>
          <p:nvPr>
            <p:ph type="title"/>
          </p:nvPr>
        </p:nvSpPr>
        <p:spPr>
          <a:xfrm>
            <a:off x="629841" y="365126"/>
            <a:ext cx="7886700" cy="1325563"/>
          </a:xfrm>
        </p:spPr>
        <p:txBody>
          <a:bodyPr/>
          <a:lstStyle>
            <a:lvl1pPr>
              <a:defRPr>
                <a:latin typeface="Georgia" panose="02040502050405020303"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4BFEEE84-34C3-A77D-34C3-B218DA68A981}"/>
              </a:ext>
            </a:extLst>
          </p:cNvPr>
          <p:cNvSpPr>
            <a:spLocks noGrp="1"/>
          </p:cNvSpPr>
          <p:nvPr>
            <p:ph type="body" idx="1"/>
          </p:nvPr>
        </p:nvSpPr>
        <p:spPr>
          <a:xfrm>
            <a:off x="629842" y="1681163"/>
            <a:ext cx="3868340"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E67FF2D-3E53-C4CD-B8E3-A1695116F88A}"/>
              </a:ext>
            </a:extLst>
          </p:cNvPr>
          <p:cNvSpPr>
            <a:spLocks noGrp="1"/>
          </p:cNvSpPr>
          <p:nvPr>
            <p:ph sz="half" idx="2"/>
          </p:nvPr>
        </p:nvSpPr>
        <p:spPr>
          <a:xfrm>
            <a:off x="629842" y="2505075"/>
            <a:ext cx="3868340"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9770B1-2ADC-E232-2B24-3C08B98339B0}"/>
              </a:ext>
            </a:extLst>
          </p:cNvPr>
          <p:cNvSpPr>
            <a:spLocks noGrp="1"/>
          </p:cNvSpPr>
          <p:nvPr>
            <p:ph type="body" sz="quarter" idx="3"/>
          </p:nvPr>
        </p:nvSpPr>
        <p:spPr>
          <a:xfrm>
            <a:off x="4629151" y="1681163"/>
            <a:ext cx="3887391"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2EE1D5E-2AD1-7B57-16CE-C3AA548B8C2D}"/>
              </a:ext>
            </a:extLst>
          </p:cNvPr>
          <p:cNvSpPr>
            <a:spLocks noGrp="1"/>
          </p:cNvSpPr>
          <p:nvPr>
            <p:ph sz="quarter" idx="4"/>
          </p:nvPr>
        </p:nvSpPr>
        <p:spPr>
          <a:xfrm>
            <a:off x="4629151" y="2505075"/>
            <a:ext cx="3887391"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408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321031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90BD-C8D2-5A9C-0741-2A461B75C34B}"/>
              </a:ext>
            </a:extLst>
          </p:cNvPr>
          <p:cNvSpPr>
            <a:spLocks noGrp="1"/>
          </p:cNvSpPr>
          <p:nvPr>
            <p:ph type="title"/>
          </p:nvPr>
        </p:nvSpPr>
        <p:spPr>
          <a:xfrm>
            <a:off x="628650" y="365126"/>
            <a:ext cx="7886700" cy="1325563"/>
          </a:xfrm>
        </p:spPr>
        <p:txBody>
          <a:bodyPr/>
          <a:lstStyle>
            <a:lvl1pP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845080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388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bg>
      <p:bgPr>
        <a:solidFill>
          <a:schemeClr val="bg2">
            <a:lumMod val="90000"/>
            <a:alpha val="7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039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DC8C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5" r:id="rId3"/>
    <p:sldLayoutId id="2147483663" r:id="rId4"/>
    <p:sldLayoutId id="2147483677" r:id="rId5"/>
    <p:sldLayoutId id="2147483664" r:id="rId6"/>
    <p:sldLayoutId id="2147483674" r:id="rId7"/>
    <p:sldLayoutId id="2147483665" r:id="rId8"/>
    <p:sldLayoutId id="2147483673" r:id="rId9"/>
    <p:sldLayoutId id="2147483666" r:id="rId10"/>
    <p:sldLayoutId id="2147483672" r:id="rId11"/>
    <p:sldLayoutId id="2147483667" r:id="rId12"/>
    <p:sldLayoutId id="2147483676" r:id="rId13"/>
  </p:sldLayoutIdLst>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Georgia" panose="020405020504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Georgia" panose="020405020504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Georgia" panose="020405020504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6_4E737095.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ideo" Target="https://www.youtube.com/embed/8YTIxogr1E4?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ideo" Target="https://www.youtube.com/embed/M1Wy6Nm1JiI?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sia with different countries/regions&#10;&#10;Description automatically generated">
            <a:extLst>
              <a:ext uri="{FF2B5EF4-FFF2-40B4-BE49-F238E27FC236}">
                <a16:creationId xmlns:a16="http://schemas.microsoft.com/office/drawing/2014/main" id="{7BD96442-DBC2-A4D4-B818-AD695C1B62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735" y="0"/>
            <a:ext cx="7103265" cy="6858000"/>
          </a:xfrm>
          <a:prstGeom prst="rect">
            <a:avLst/>
          </a:prstGeom>
        </p:spPr>
      </p:pic>
      <p:sp>
        <p:nvSpPr>
          <p:cNvPr id="2" name="TextBox 1">
            <a:extLst>
              <a:ext uri="{FF2B5EF4-FFF2-40B4-BE49-F238E27FC236}">
                <a16:creationId xmlns:a16="http://schemas.microsoft.com/office/drawing/2014/main" id="{3E4B23CF-4253-9E7A-DAAC-E895E7366D4B}"/>
              </a:ext>
            </a:extLst>
          </p:cNvPr>
          <p:cNvSpPr txBox="1"/>
          <p:nvPr/>
        </p:nvSpPr>
        <p:spPr>
          <a:xfrm>
            <a:off x="464904" y="2142004"/>
            <a:ext cx="7603327" cy="1759456"/>
          </a:xfrm>
          <a:prstGeom prst="rect">
            <a:avLst/>
          </a:prstGeom>
          <a:noFill/>
        </p:spPr>
        <p:txBody>
          <a:bodyPr wrap="square" lIns="91440" tIns="45720" rIns="91440" bIns="45720" rtlCol="0" anchor="t">
            <a:spAutoFit/>
          </a:bodyPr>
          <a:lstStyle/>
          <a:p>
            <a:pPr>
              <a:lnSpc>
                <a:spcPts val="6400"/>
              </a:lnSpc>
            </a:pPr>
            <a:r>
              <a:rPr lang="en-US" sz="6000">
                <a:solidFill>
                  <a:srgbClr val="7F7F7F"/>
                </a:solidFill>
                <a:latin typeface="Roboto" panose="02000000000000000000" pitchFamily="2" charset="0"/>
                <a:ea typeface="Roboto" panose="02000000000000000000" pitchFamily="2" charset="0"/>
                <a:cs typeface="Futura Medium" panose="020B0602020204020303" pitchFamily="34" charset="-79"/>
              </a:rPr>
              <a:t>East and Southeast Asia’s Muslims</a:t>
            </a:r>
          </a:p>
        </p:txBody>
      </p:sp>
      <p:pic>
        <p:nvPicPr>
          <p:cNvPr id="6" name="Picture 5">
            <a:extLst>
              <a:ext uri="{FF2B5EF4-FFF2-40B4-BE49-F238E27FC236}">
                <a16:creationId xmlns:a16="http://schemas.microsoft.com/office/drawing/2014/main" id="{023C5441-CE24-B177-D598-E4D401E6A27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64904" y="406344"/>
            <a:ext cx="617704" cy="590251"/>
          </a:xfrm>
          <a:prstGeom prst="rect">
            <a:avLst/>
          </a:prstGeom>
          <a:ln>
            <a:noFill/>
          </a:ln>
        </p:spPr>
      </p:pic>
    </p:spTree>
    <p:extLst>
      <p:ext uri="{BB962C8B-B14F-4D97-AF65-F5344CB8AC3E}">
        <p14:creationId xmlns:p14="http://schemas.microsoft.com/office/powerpoint/2010/main" val="2349440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829E60-3015-380A-4168-90C42D444408}"/>
              </a:ext>
            </a:extLst>
          </p:cNvPr>
          <p:cNvPicPr>
            <a:picLocks noChangeAspect="1"/>
          </p:cNvPicPr>
          <p:nvPr/>
        </p:nvPicPr>
        <p:blipFill rotWithShape="1">
          <a:blip r:embed="rId4">
            <a:extLst>
              <a:ext uri="{28A0092B-C50C-407E-A947-70E740481C1C}">
                <a14:useLocalDpi xmlns:a14="http://schemas.microsoft.com/office/drawing/2010/main"/>
              </a:ext>
            </a:extLst>
          </a:blip>
          <a:srcRect l="-120" t="1754" r="23913" b="22138"/>
          <a:stretch/>
        </p:blipFill>
        <p:spPr>
          <a:xfrm>
            <a:off x="1" y="-1"/>
            <a:ext cx="9163619" cy="6863794"/>
          </a:xfrm>
          <a:prstGeom prst="rect">
            <a:avLst/>
          </a:prstGeom>
          <a:ln>
            <a:noFill/>
          </a:ln>
        </p:spPr>
      </p:pic>
      <p:sp>
        <p:nvSpPr>
          <p:cNvPr id="2" name="Title 1">
            <a:extLst>
              <a:ext uri="{FF2B5EF4-FFF2-40B4-BE49-F238E27FC236}">
                <a16:creationId xmlns:a16="http://schemas.microsoft.com/office/drawing/2014/main" id="{DF1AFBAF-23BE-4EEC-8C9A-47DE0D4DBA3D}"/>
              </a:ext>
            </a:extLst>
          </p:cNvPr>
          <p:cNvSpPr>
            <a:spLocks noGrp="1"/>
          </p:cNvSpPr>
          <p:nvPr>
            <p:ph type="title"/>
          </p:nvPr>
        </p:nvSpPr>
        <p:spPr>
          <a:xfrm>
            <a:off x="1559861" y="1358155"/>
            <a:ext cx="6024281" cy="4141693"/>
          </a:xfrm>
        </p:spPr>
        <p:txBody>
          <a:bodyPr>
            <a:normAutofit/>
          </a:bodyPr>
          <a:lstStyle/>
          <a:p>
            <a:pPr algn="ctr"/>
            <a:r>
              <a:rPr lang="en-US" sz="8800">
                <a:solidFill>
                  <a:schemeClr val="bg1"/>
                </a:solidFill>
                <a:latin typeface="Roboto" panose="02000000000000000000" pitchFamily="2" charset="0"/>
                <a:ea typeface="Roboto" panose="02000000000000000000" pitchFamily="2" charset="0"/>
              </a:rPr>
              <a:t>292 million</a:t>
            </a:r>
            <a:br>
              <a:rPr lang="en-US" sz="8800">
                <a:latin typeface="Roboto" panose="02000000000000000000" pitchFamily="2" charset="0"/>
                <a:ea typeface="Roboto" panose="02000000000000000000" pitchFamily="2" charset="0"/>
              </a:rPr>
            </a:br>
            <a:r>
              <a:rPr lang="en-US" sz="8800">
                <a:solidFill>
                  <a:schemeClr val="bg1"/>
                </a:solidFill>
                <a:latin typeface="Roboto" panose="02000000000000000000" pitchFamily="2" charset="0"/>
                <a:ea typeface="Roboto" panose="02000000000000000000" pitchFamily="2" charset="0"/>
              </a:rPr>
              <a:t>followers</a:t>
            </a:r>
            <a:br>
              <a:rPr lang="en-US" sz="8800">
                <a:latin typeface="Roboto" panose="02000000000000000000" pitchFamily="2" charset="0"/>
                <a:ea typeface="Roboto" panose="02000000000000000000" pitchFamily="2" charset="0"/>
              </a:rPr>
            </a:br>
            <a:r>
              <a:rPr lang="en-US" sz="8800">
                <a:solidFill>
                  <a:schemeClr val="bg1"/>
                </a:solidFill>
                <a:latin typeface="Roboto" panose="02000000000000000000" pitchFamily="2" charset="0"/>
                <a:ea typeface="Roboto" panose="02000000000000000000" pitchFamily="2" charset="0"/>
              </a:rPr>
              <a:t>of Islam</a:t>
            </a:r>
          </a:p>
        </p:txBody>
      </p:sp>
    </p:spTree>
    <p:extLst>
      <p:ext uri="{BB962C8B-B14F-4D97-AF65-F5344CB8AC3E}">
        <p14:creationId xmlns:p14="http://schemas.microsoft.com/office/powerpoint/2010/main" val="1316188309"/>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69804"/>
          </a:srgbClr>
        </a:solidFill>
        <a:effectLst/>
      </p:bgPr>
    </p:bg>
    <p:spTree>
      <p:nvGrpSpPr>
        <p:cNvPr id="1" name=""/>
        <p:cNvGrpSpPr/>
        <p:nvPr/>
      </p:nvGrpSpPr>
      <p:grpSpPr>
        <a:xfrm>
          <a:off x="0" y="0"/>
          <a:ext cx="0" cy="0"/>
          <a:chOff x="0" y="0"/>
          <a:chExt cx="0" cy="0"/>
        </a:xfrm>
      </p:grpSpPr>
      <p:pic>
        <p:nvPicPr>
          <p:cNvPr id="4" name="Online Media 3" descr="Where in the world do Muslims live?">
            <a:hlinkClick r:id="" action="ppaction://media"/>
            <a:extLst>
              <a:ext uri="{FF2B5EF4-FFF2-40B4-BE49-F238E27FC236}">
                <a16:creationId xmlns:a16="http://schemas.microsoft.com/office/drawing/2014/main" id="{8F36D4FC-2C6D-A400-ACAB-E047FED25C4E}"/>
              </a:ext>
            </a:extLst>
          </p:cNvPr>
          <p:cNvPicPr>
            <a:picLocks noRot="1" noChangeAspect="1"/>
          </p:cNvPicPr>
          <p:nvPr>
            <a:videoFile r:link="rId1"/>
          </p:nvPr>
        </p:nvPicPr>
        <p:blipFill>
          <a:blip r:embed="rId4"/>
          <a:stretch>
            <a:fillRect/>
          </a:stretch>
        </p:blipFill>
        <p:spPr>
          <a:xfrm>
            <a:off x="0" y="843379"/>
            <a:ext cx="9148320" cy="5168801"/>
          </a:xfrm>
          <a:prstGeom prst="rect">
            <a:avLst/>
          </a:prstGeom>
        </p:spPr>
      </p:pic>
    </p:spTree>
    <p:extLst>
      <p:ext uri="{BB962C8B-B14F-4D97-AF65-F5344CB8AC3E}">
        <p14:creationId xmlns:p14="http://schemas.microsoft.com/office/powerpoint/2010/main" val="41062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blue and black background&#10;&#10;Description automatically generated">
            <a:extLst>
              <a:ext uri="{FF2B5EF4-FFF2-40B4-BE49-F238E27FC236}">
                <a16:creationId xmlns:a16="http://schemas.microsoft.com/office/drawing/2014/main" id="{8DB36B3F-9D61-9E07-1C94-C2AD40F0ECF9}"/>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a:ext>
            </a:extLst>
          </a:blip>
          <a:stretch>
            <a:fillRect/>
          </a:stretch>
        </p:blipFill>
        <p:spPr>
          <a:xfrm>
            <a:off x="532514" y="0"/>
            <a:ext cx="8602211" cy="6451658"/>
          </a:xfrm>
        </p:spPr>
      </p:pic>
      <p:sp>
        <p:nvSpPr>
          <p:cNvPr id="13" name="Oval 12">
            <a:extLst>
              <a:ext uri="{FF2B5EF4-FFF2-40B4-BE49-F238E27FC236}">
                <a16:creationId xmlns:a16="http://schemas.microsoft.com/office/drawing/2014/main" id="{B4B0EC3B-6288-B1FA-A616-1EDDF3EA4D7C}"/>
              </a:ext>
            </a:extLst>
          </p:cNvPr>
          <p:cNvSpPr>
            <a:spLocks noChangeAspect="1"/>
          </p:cNvSpPr>
          <p:nvPr/>
        </p:nvSpPr>
        <p:spPr>
          <a:xfrm>
            <a:off x="5069629" y="3108438"/>
            <a:ext cx="3383280" cy="33832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Indonesia</a:t>
            </a:r>
            <a:br>
              <a:rPr lang="en-US" sz="3600">
                <a:ln w="0"/>
                <a:latin typeface="Lato Thin" panose="020F0502020204030203" pitchFamily="34" charset="0"/>
                <a:ea typeface="Lato Thin" panose="020F0502020204030203" pitchFamily="34" charset="0"/>
                <a:cs typeface="Lato Thin" panose="020F0502020204030203" pitchFamily="34" charset="0"/>
              </a:rPr>
            </a:b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229 million</a:t>
            </a:r>
          </a:p>
        </p:txBody>
      </p:sp>
      <p:sp>
        <p:nvSpPr>
          <p:cNvPr id="14" name="Oval 13">
            <a:extLst>
              <a:ext uri="{FF2B5EF4-FFF2-40B4-BE49-F238E27FC236}">
                <a16:creationId xmlns:a16="http://schemas.microsoft.com/office/drawing/2014/main" id="{835873DC-6877-F534-AC2B-4AAFD5F58C86}"/>
              </a:ext>
            </a:extLst>
          </p:cNvPr>
          <p:cNvSpPr>
            <a:spLocks noChangeAspect="1"/>
          </p:cNvSpPr>
          <p:nvPr/>
        </p:nvSpPr>
        <p:spPr>
          <a:xfrm>
            <a:off x="3530523" y="1567168"/>
            <a:ext cx="2286000" cy="22860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China</a:t>
            </a:r>
            <a:b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28.8 million</a:t>
            </a:r>
          </a:p>
        </p:txBody>
      </p:sp>
      <p:sp>
        <p:nvSpPr>
          <p:cNvPr id="17" name="Oval 16">
            <a:extLst>
              <a:ext uri="{FF2B5EF4-FFF2-40B4-BE49-F238E27FC236}">
                <a16:creationId xmlns:a16="http://schemas.microsoft.com/office/drawing/2014/main" id="{753A0871-F1ED-7F31-BE79-3E53F9CFC425}"/>
              </a:ext>
            </a:extLst>
          </p:cNvPr>
          <p:cNvSpPr>
            <a:spLocks noChangeAspect="1"/>
          </p:cNvSpPr>
          <p:nvPr/>
        </p:nvSpPr>
        <p:spPr>
          <a:xfrm>
            <a:off x="1909411" y="2571578"/>
            <a:ext cx="1463040" cy="146304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Cambodia</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3.1 million</a:t>
            </a:r>
          </a:p>
        </p:txBody>
      </p:sp>
      <p:sp>
        <p:nvSpPr>
          <p:cNvPr id="18" name="Oval 17">
            <a:extLst>
              <a:ext uri="{FF2B5EF4-FFF2-40B4-BE49-F238E27FC236}">
                <a16:creationId xmlns:a16="http://schemas.microsoft.com/office/drawing/2014/main" id="{94A6267A-5AE1-AF4A-5659-9D1428F66353}"/>
              </a:ext>
            </a:extLst>
          </p:cNvPr>
          <p:cNvSpPr>
            <a:spLocks noChangeAspect="1"/>
          </p:cNvSpPr>
          <p:nvPr/>
        </p:nvSpPr>
        <p:spPr>
          <a:xfrm>
            <a:off x="2259293" y="4168769"/>
            <a:ext cx="2012189" cy="20116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Malaysia</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16.3 million</a:t>
            </a:r>
          </a:p>
        </p:txBody>
      </p:sp>
      <p:sp>
        <p:nvSpPr>
          <p:cNvPr id="19" name="Oval 18">
            <a:extLst>
              <a:ext uri="{FF2B5EF4-FFF2-40B4-BE49-F238E27FC236}">
                <a16:creationId xmlns:a16="http://schemas.microsoft.com/office/drawing/2014/main" id="{C6D43DA6-013A-0C68-282A-F969D533DFC7}"/>
              </a:ext>
            </a:extLst>
          </p:cNvPr>
          <p:cNvSpPr>
            <a:spLocks noChangeAspect="1"/>
          </p:cNvSpPr>
          <p:nvPr/>
        </p:nvSpPr>
        <p:spPr>
          <a:xfrm>
            <a:off x="266357" y="2192776"/>
            <a:ext cx="1338560" cy="13385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Myanmar</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2.3 million</a:t>
            </a:r>
          </a:p>
        </p:txBody>
      </p:sp>
      <p:sp>
        <p:nvSpPr>
          <p:cNvPr id="20" name="Oval 19">
            <a:extLst>
              <a:ext uri="{FF2B5EF4-FFF2-40B4-BE49-F238E27FC236}">
                <a16:creationId xmlns:a16="http://schemas.microsoft.com/office/drawing/2014/main" id="{852B33D3-384B-2F1A-5F6C-575101F8E1AD}"/>
              </a:ext>
            </a:extLst>
          </p:cNvPr>
          <p:cNvSpPr>
            <a:spLocks noChangeAspect="1"/>
          </p:cNvSpPr>
          <p:nvPr/>
        </p:nvSpPr>
        <p:spPr>
          <a:xfrm>
            <a:off x="6940334" y="1501705"/>
            <a:ext cx="1737360" cy="17373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Philippines	</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7.9 million</a:t>
            </a:r>
          </a:p>
        </p:txBody>
      </p:sp>
      <p:sp>
        <p:nvSpPr>
          <p:cNvPr id="21" name="Oval 20">
            <a:extLst>
              <a:ext uri="{FF2B5EF4-FFF2-40B4-BE49-F238E27FC236}">
                <a16:creationId xmlns:a16="http://schemas.microsoft.com/office/drawing/2014/main" id="{9131D9C2-7E96-29AD-3BF3-A2C577FA0F39}"/>
              </a:ext>
            </a:extLst>
          </p:cNvPr>
          <p:cNvSpPr>
            <a:spLocks noChangeAspect="1"/>
          </p:cNvSpPr>
          <p:nvPr/>
        </p:nvSpPr>
        <p:spPr>
          <a:xfrm>
            <a:off x="655634" y="3779663"/>
            <a:ext cx="1386736" cy="1399619"/>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Thailand</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 million</a:t>
            </a:r>
          </a:p>
        </p:txBody>
      </p:sp>
      <p:sp>
        <p:nvSpPr>
          <p:cNvPr id="22" name="Oval 21">
            <a:extLst>
              <a:ext uri="{FF2B5EF4-FFF2-40B4-BE49-F238E27FC236}">
                <a16:creationId xmlns:a16="http://schemas.microsoft.com/office/drawing/2014/main" id="{E860D4B4-557B-6B31-F5A8-F11BA65A983D}"/>
              </a:ext>
            </a:extLst>
          </p:cNvPr>
          <p:cNvSpPr>
            <a:spLocks noChangeAspect="1"/>
          </p:cNvSpPr>
          <p:nvPr/>
        </p:nvSpPr>
        <p:spPr>
          <a:xfrm>
            <a:off x="994586" y="5435990"/>
            <a:ext cx="914400" cy="9144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Others</a:t>
            </a:r>
            <a:b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b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1.2 million</a:t>
            </a:r>
          </a:p>
        </p:txBody>
      </p:sp>
      <p:sp>
        <p:nvSpPr>
          <p:cNvPr id="4" name="Title 1">
            <a:extLst>
              <a:ext uri="{FF2B5EF4-FFF2-40B4-BE49-F238E27FC236}">
                <a16:creationId xmlns:a16="http://schemas.microsoft.com/office/drawing/2014/main" id="{2D0249A9-0CC7-A84C-89C9-ADE826067D47}"/>
              </a:ext>
            </a:extLst>
          </p:cNvPr>
          <p:cNvSpPr>
            <a:spLocks noGrp="1"/>
          </p:cNvSpPr>
          <p:nvPr>
            <p:ph type="title"/>
          </p:nvPr>
        </p:nvSpPr>
        <p:spPr>
          <a:xfrm>
            <a:off x="322653" y="406341"/>
            <a:ext cx="6637984" cy="1098549"/>
          </a:xfrm>
        </p:spPr>
        <p:txBody>
          <a:bodyPr>
            <a:noAutofit/>
          </a:bodyPr>
          <a:lstStyle/>
          <a:p>
            <a:r>
              <a:rPr lang="en-US" sz="3200">
                <a:solidFill>
                  <a:schemeClr val="bg1"/>
                </a:solidFill>
                <a:latin typeface="Roboto" panose="02000000000000000000" pitchFamily="2" charset="0"/>
                <a:ea typeface="Roboto" panose="02000000000000000000" pitchFamily="2" charset="0"/>
              </a:rPr>
              <a:t>East and Southeast Asia’s Muslim Populations</a:t>
            </a:r>
          </a:p>
        </p:txBody>
      </p:sp>
    </p:spTree>
    <p:extLst>
      <p:ext uri="{BB962C8B-B14F-4D97-AF65-F5344CB8AC3E}">
        <p14:creationId xmlns:p14="http://schemas.microsoft.com/office/powerpoint/2010/main" val="4097716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circle with text&#10;&#10;Description automatically generated">
            <a:extLst>
              <a:ext uri="{FF2B5EF4-FFF2-40B4-BE49-F238E27FC236}">
                <a16:creationId xmlns:a16="http://schemas.microsoft.com/office/drawing/2014/main" id="{D41D9284-15B3-FBAC-21D1-1548CC53F73C}"/>
              </a:ext>
            </a:extLst>
          </p:cNvPr>
          <p:cNvPicPr/>
          <p:nvPr/>
        </p:nvPicPr>
        <p:blipFill>
          <a:blip r:embed="rId3" cstate="screen">
            <a:extLst>
              <a:ext uri="{28A0092B-C50C-407E-A947-70E740481C1C}">
                <a14:useLocalDpi xmlns:a14="http://schemas.microsoft.com/office/drawing/2010/main"/>
              </a:ext>
            </a:extLst>
          </a:blip>
          <a:stretch>
            <a:fillRect/>
          </a:stretch>
        </p:blipFill>
        <p:spPr>
          <a:xfrm>
            <a:off x="464905" y="406344"/>
            <a:ext cx="617704" cy="590251"/>
          </a:xfrm>
          <a:prstGeom prst="rect">
            <a:avLst/>
          </a:prstGeom>
        </p:spPr>
      </p:pic>
      <p:pic>
        <p:nvPicPr>
          <p:cNvPr id="17" name="Picture 16" descr="A blue and black background&#10;&#10;Description automatically generated">
            <a:extLst>
              <a:ext uri="{FF2B5EF4-FFF2-40B4-BE49-F238E27FC236}">
                <a16:creationId xmlns:a16="http://schemas.microsoft.com/office/drawing/2014/main" id="{FBF45BD0-1C32-8430-25A3-1516D8AFD79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9144000" cy="6858000"/>
          </a:xfrm>
          <a:prstGeom prst="rect">
            <a:avLst/>
          </a:prstGeom>
          <a:ln>
            <a:noFill/>
          </a:ln>
        </p:spPr>
      </p:pic>
      <p:pic>
        <p:nvPicPr>
          <p:cNvPr id="23" name="Picture 22" descr="A couple of people with their hands up&#10;&#10;Description automatically generated">
            <a:extLst>
              <a:ext uri="{FF2B5EF4-FFF2-40B4-BE49-F238E27FC236}">
                <a16:creationId xmlns:a16="http://schemas.microsoft.com/office/drawing/2014/main" id="{F51EF5FB-07BE-9D4F-39E3-F036E920259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7602" y="1900771"/>
            <a:ext cx="9341603" cy="5258623"/>
          </a:xfrm>
          <a:prstGeom prst="rect">
            <a:avLst/>
          </a:prstGeom>
          <a:ln>
            <a:noFill/>
          </a:ln>
        </p:spPr>
      </p:pic>
      <p:sp>
        <p:nvSpPr>
          <p:cNvPr id="21" name="TextBox 20">
            <a:extLst>
              <a:ext uri="{FF2B5EF4-FFF2-40B4-BE49-F238E27FC236}">
                <a16:creationId xmlns:a16="http://schemas.microsoft.com/office/drawing/2014/main" id="{389B699F-4846-40B3-BBFB-D07DF12542AE}"/>
              </a:ext>
            </a:extLst>
          </p:cNvPr>
          <p:cNvSpPr txBox="1"/>
          <p:nvPr/>
        </p:nvSpPr>
        <p:spPr>
          <a:xfrm>
            <a:off x="1574800" y="1129361"/>
            <a:ext cx="5994400" cy="2800767"/>
          </a:xfrm>
          <a:prstGeom prst="rect">
            <a:avLst/>
          </a:prstGeom>
          <a:noFill/>
        </p:spPr>
        <p:txBody>
          <a:bodyPr wrap="square" lIns="91440" tIns="45720" rIns="91440" bIns="45720" rtlCol="0" anchor="t">
            <a:spAutoFit/>
          </a:bodyPr>
          <a:lstStyle/>
          <a:p>
            <a:pPr algn="ctr"/>
            <a:r>
              <a:rPr lang="en-US" sz="8800">
                <a:solidFill>
                  <a:schemeClr val="bg1"/>
                </a:solidFill>
                <a:latin typeface="Roboto" panose="02000000000000000000" pitchFamily="2" charset="0"/>
                <a:ea typeface="Roboto" panose="02000000000000000000" pitchFamily="2" charset="0"/>
                <a:cs typeface="Adelle Sans Devanagari Light"/>
              </a:rPr>
              <a:t>381 People Groups</a:t>
            </a:r>
          </a:p>
        </p:txBody>
      </p:sp>
    </p:spTree>
    <p:extLst>
      <p:ext uri="{BB962C8B-B14F-4D97-AF65-F5344CB8AC3E}">
        <p14:creationId xmlns:p14="http://schemas.microsoft.com/office/powerpoint/2010/main" val="3982820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blue and black background&#10;&#10;Description automatically generated">
            <a:extLst>
              <a:ext uri="{FF2B5EF4-FFF2-40B4-BE49-F238E27FC236}">
                <a16:creationId xmlns:a16="http://schemas.microsoft.com/office/drawing/2014/main" id="{8DB36B3F-9D61-9E07-1C94-C2AD40F0ECF9}"/>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a:ext>
            </a:extLst>
          </a:blip>
          <a:stretch>
            <a:fillRect/>
          </a:stretch>
        </p:blipFill>
        <p:spPr>
          <a:xfrm>
            <a:off x="532514" y="0"/>
            <a:ext cx="8602211" cy="6451658"/>
          </a:xfrm>
        </p:spPr>
      </p:pic>
      <p:sp>
        <p:nvSpPr>
          <p:cNvPr id="13" name="Oval 12">
            <a:extLst>
              <a:ext uri="{FF2B5EF4-FFF2-40B4-BE49-F238E27FC236}">
                <a16:creationId xmlns:a16="http://schemas.microsoft.com/office/drawing/2014/main" id="{B4B0EC3B-6288-B1FA-A616-1EDDF3EA4D7C}"/>
              </a:ext>
            </a:extLst>
          </p:cNvPr>
          <p:cNvSpPr>
            <a:spLocks noChangeAspect="1"/>
          </p:cNvSpPr>
          <p:nvPr/>
        </p:nvSpPr>
        <p:spPr>
          <a:xfrm>
            <a:off x="5069629" y="3108438"/>
            <a:ext cx="3383280" cy="33832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Indonesia</a:t>
            </a:r>
            <a:br>
              <a:rPr lang="en-US" sz="3600">
                <a:ln w="0"/>
                <a:latin typeface="Lato Thin" panose="020F0502020204030203" pitchFamily="34" charset="0"/>
                <a:ea typeface="Lato Thin" panose="020F0502020204030203" pitchFamily="34" charset="0"/>
                <a:cs typeface="Lato Thin" panose="020F0502020204030203" pitchFamily="34" charset="0"/>
              </a:rPr>
            </a:b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32 million</a:t>
            </a:r>
          </a:p>
        </p:txBody>
      </p:sp>
      <p:sp>
        <p:nvSpPr>
          <p:cNvPr id="14" name="Oval 13">
            <a:extLst>
              <a:ext uri="{FF2B5EF4-FFF2-40B4-BE49-F238E27FC236}">
                <a16:creationId xmlns:a16="http://schemas.microsoft.com/office/drawing/2014/main" id="{835873DC-6877-F534-AC2B-4AAFD5F58C86}"/>
              </a:ext>
            </a:extLst>
          </p:cNvPr>
          <p:cNvSpPr>
            <a:spLocks noChangeAspect="1"/>
          </p:cNvSpPr>
          <p:nvPr/>
        </p:nvSpPr>
        <p:spPr>
          <a:xfrm>
            <a:off x="3530523" y="1567168"/>
            <a:ext cx="2286000" cy="22860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China</a:t>
            </a:r>
            <a:b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130 million</a:t>
            </a:r>
          </a:p>
        </p:txBody>
      </p:sp>
      <p:sp>
        <p:nvSpPr>
          <p:cNvPr id="17" name="Oval 16">
            <a:extLst>
              <a:ext uri="{FF2B5EF4-FFF2-40B4-BE49-F238E27FC236}">
                <a16:creationId xmlns:a16="http://schemas.microsoft.com/office/drawing/2014/main" id="{753A0871-F1ED-7F31-BE79-3E53F9CFC425}"/>
              </a:ext>
            </a:extLst>
          </p:cNvPr>
          <p:cNvSpPr>
            <a:spLocks noChangeAspect="1"/>
          </p:cNvSpPr>
          <p:nvPr/>
        </p:nvSpPr>
        <p:spPr>
          <a:xfrm>
            <a:off x="1909411" y="2571578"/>
            <a:ext cx="1463040" cy="146304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Cambodia</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577,000</a:t>
            </a:r>
          </a:p>
        </p:txBody>
      </p:sp>
      <p:sp>
        <p:nvSpPr>
          <p:cNvPr id="18" name="Oval 17">
            <a:extLst>
              <a:ext uri="{FF2B5EF4-FFF2-40B4-BE49-F238E27FC236}">
                <a16:creationId xmlns:a16="http://schemas.microsoft.com/office/drawing/2014/main" id="{94A6267A-5AE1-AF4A-5659-9D1428F66353}"/>
              </a:ext>
            </a:extLst>
          </p:cNvPr>
          <p:cNvSpPr>
            <a:spLocks noChangeAspect="1"/>
          </p:cNvSpPr>
          <p:nvPr/>
        </p:nvSpPr>
        <p:spPr>
          <a:xfrm>
            <a:off x="2259293" y="4168769"/>
            <a:ext cx="2012189" cy="20116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Malaysia</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3.4 million</a:t>
            </a:r>
          </a:p>
        </p:txBody>
      </p:sp>
      <p:sp>
        <p:nvSpPr>
          <p:cNvPr id="19" name="Oval 18">
            <a:extLst>
              <a:ext uri="{FF2B5EF4-FFF2-40B4-BE49-F238E27FC236}">
                <a16:creationId xmlns:a16="http://schemas.microsoft.com/office/drawing/2014/main" id="{C6D43DA6-013A-0C68-282A-F969D533DFC7}"/>
              </a:ext>
            </a:extLst>
          </p:cNvPr>
          <p:cNvSpPr>
            <a:spLocks noChangeAspect="1"/>
          </p:cNvSpPr>
          <p:nvPr/>
        </p:nvSpPr>
        <p:spPr>
          <a:xfrm>
            <a:off x="266357" y="2192776"/>
            <a:ext cx="1338560" cy="13385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Myanmar</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4.6milliom</a:t>
            </a:r>
          </a:p>
        </p:txBody>
      </p:sp>
      <p:sp>
        <p:nvSpPr>
          <p:cNvPr id="20" name="Oval 19">
            <a:extLst>
              <a:ext uri="{FF2B5EF4-FFF2-40B4-BE49-F238E27FC236}">
                <a16:creationId xmlns:a16="http://schemas.microsoft.com/office/drawing/2014/main" id="{852B33D3-384B-2F1A-5F6C-575101F8E1AD}"/>
              </a:ext>
            </a:extLst>
          </p:cNvPr>
          <p:cNvSpPr>
            <a:spLocks noChangeAspect="1"/>
          </p:cNvSpPr>
          <p:nvPr/>
        </p:nvSpPr>
        <p:spPr>
          <a:xfrm>
            <a:off x="6940334" y="1501705"/>
            <a:ext cx="1737360" cy="17373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Philippines	</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106 million</a:t>
            </a:r>
          </a:p>
        </p:txBody>
      </p:sp>
      <p:sp>
        <p:nvSpPr>
          <p:cNvPr id="21" name="Oval 20">
            <a:extLst>
              <a:ext uri="{FF2B5EF4-FFF2-40B4-BE49-F238E27FC236}">
                <a16:creationId xmlns:a16="http://schemas.microsoft.com/office/drawing/2014/main" id="{9131D9C2-7E96-29AD-3BF3-A2C577FA0F39}"/>
              </a:ext>
            </a:extLst>
          </p:cNvPr>
          <p:cNvSpPr>
            <a:spLocks noChangeAspect="1"/>
          </p:cNvSpPr>
          <p:nvPr/>
        </p:nvSpPr>
        <p:spPr>
          <a:xfrm>
            <a:off x="655634" y="3779663"/>
            <a:ext cx="1386736" cy="1399619"/>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Thailand</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1.4 million</a:t>
            </a:r>
          </a:p>
        </p:txBody>
      </p:sp>
      <p:sp>
        <p:nvSpPr>
          <p:cNvPr id="22" name="Oval 21">
            <a:extLst>
              <a:ext uri="{FF2B5EF4-FFF2-40B4-BE49-F238E27FC236}">
                <a16:creationId xmlns:a16="http://schemas.microsoft.com/office/drawing/2014/main" id="{E860D4B4-557B-6B31-F5A8-F11BA65A983D}"/>
              </a:ext>
            </a:extLst>
          </p:cNvPr>
          <p:cNvSpPr>
            <a:spLocks noChangeAspect="1"/>
          </p:cNvSpPr>
          <p:nvPr/>
        </p:nvSpPr>
        <p:spPr>
          <a:xfrm>
            <a:off x="994586" y="5435990"/>
            <a:ext cx="914400" cy="91440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Singapore</a:t>
            </a:r>
            <a:b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b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779,000</a:t>
            </a:r>
          </a:p>
        </p:txBody>
      </p:sp>
      <p:sp>
        <p:nvSpPr>
          <p:cNvPr id="4" name="Title 1">
            <a:extLst>
              <a:ext uri="{FF2B5EF4-FFF2-40B4-BE49-F238E27FC236}">
                <a16:creationId xmlns:a16="http://schemas.microsoft.com/office/drawing/2014/main" id="{2D0249A9-0CC7-A84C-89C9-ADE826067D47}"/>
              </a:ext>
            </a:extLst>
          </p:cNvPr>
          <p:cNvSpPr>
            <a:spLocks noGrp="1"/>
          </p:cNvSpPr>
          <p:nvPr>
            <p:ph type="title"/>
          </p:nvPr>
        </p:nvSpPr>
        <p:spPr>
          <a:xfrm>
            <a:off x="322653" y="406341"/>
            <a:ext cx="6637984" cy="1098549"/>
          </a:xfrm>
        </p:spPr>
        <p:txBody>
          <a:bodyPr>
            <a:noAutofit/>
          </a:bodyPr>
          <a:lstStyle/>
          <a:p>
            <a:r>
              <a:rPr lang="en-US" sz="3200">
                <a:solidFill>
                  <a:schemeClr val="bg1"/>
                </a:solidFill>
                <a:latin typeface="Roboto" panose="02000000000000000000" pitchFamily="2" charset="0"/>
                <a:ea typeface="Roboto" panose="02000000000000000000" pitchFamily="2" charset="0"/>
              </a:rPr>
              <a:t>East and Southeast Asia’s Christian Populations</a:t>
            </a:r>
          </a:p>
        </p:txBody>
      </p:sp>
      <p:sp>
        <p:nvSpPr>
          <p:cNvPr id="3" name="Oval 2">
            <a:extLst>
              <a:ext uri="{FF2B5EF4-FFF2-40B4-BE49-F238E27FC236}">
                <a16:creationId xmlns:a16="http://schemas.microsoft.com/office/drawing/2014/main" id="{A3CCD6A8-273A-CFB1-8B45-B6D9EC304512}"/>
              </a:ext>
            </a:extLst>
          </p:cNvPr>
          <p:cNvSpPr>
            <a:spLocks noChangeAspect="1"/>
          </p:cNvSpPr>
          <p:nvPr/>
        </p:nvSpPr>
        <p:spPr>
          <a:xfrm>
            <a:off x="4226081" y="5588390"/>
            <a:ext cx="640080" cy="6400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Brunei</a:t>
            </a:r>
          </a:p>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39,000</a:t>
            </a:r>
          </a:p>
        </p:txBody>
      </p:sp>
    </p:spTree>
    <p:extLst>
      <p:ext uri="{BB962C8B-B14F-4D97-AF65-F5344CB8AC3E}">
        <p14:creationId xmlns:p14="http://schemas.microsoft.com/office/powerpoint/2010/main" val="1896218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alpha val="70000"/>
          </a:schemeClr>
        </a:solidFill>
        <a:effectLst/>
      </p:bgPr>
    </p:bg>
    <p:spTree>
      <p:nvGrpSpPr>
        <p:cNvPr id="1" name=""/>
        <p:cNvGrpSpPr/>
        <p:nvPr/>
      </p:nvGrpSpPr>
      <p:grpSpPr>
        <a:xfrm>
          <a:off x="0" y="0"/>
          <a:ext cx="0" cy="0"/>
          <a:chOff x="0" y="0"/>
          <a:chExt cx="0" cy="0"/>
        </a:xfrm>
      </p:grpSpPr>
      <p:pic>
        <p:nvPicPr>
          <p:cNvPr id="2" name="Online Media 1" descr="Blessing Muslims">
            <a:hlinkClick r:id="" action="ppaction://media"/>
            <a:extLst>
              <a:ext uri="{FF2B5EF4-FFF2-40B4-BE49-F238E27FC236}">
                <a16:creationId xmlns:a16="http://schemas.microsoft.com/office/drawing/2014/main" id="{91545BAB-EB39-AA82-6492-8360DD25EF34}"/>
              </a:ext>
            </a:extLst>
          </p:cNvPr>
          <p:cNvPicPr>
            <a:picLocks noRot="1" noChangeAspect="1"/>
          </p:cNvPicPr>
          <p:nvPr>
            <a:videoFile r:link="rId1"/>
          </p:nvPr>
        </p:nvPicPr>
        <p:blipFill>
          <a:blip r:embed="rId4"/>
          <a:stretch>
            <a:fillRect/>
          </a:stretch>
        </p:blipFill>
        <p:spPr>
          <a:xfrm>
            <a:off x="0" y="845820"/>
            <a:ext cx="9144000" cy="5166360"/>
          </a:xfrm>
          <a:prstGeom prst="rect">
            <a:avLst/>
          </a:prstGeom>
        </p:spPr>
      </p:pic>
    </p:spTree>
    <p:extLst>
      <p:ext uri="{BB962C8B-B14F-4D97-AF65-F5344CB8AC3E}">
        <p14:creationId xmlns:p14="http://schemas.microsoft.com/office/powerpoint/2010/main" val="196863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blue and black background&#10;&#10;Description automatically generated">
            <a:extLst>
              <a:ext uri="{FF2B5EF4-FFF2-40B4-BE49-F238E27FC236}">
                <a16:creationId xmlns:a16="http://schemas.microsoft.com/office/drawing/2014/main" id="{8DB36B3F-9D61-9E07-1C94-C2AD40F0ECF9}"/>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a:ext>
            </a:extLst>
          </a:blip>
          <a:stretch>
            <a:fillRect/>
          </a:stretch>
        </p:blipFill>
        <p:spPr>
          <a:xfrm>
            <a:off x="532514" y="0"/>
            <a:ext cx="8602211" cy="6451658"/>
          </a:xfrm>
        </p:spPr>
      </p:pic>
      <p:sp>
        <p:nvSpPr>
          <p:cNvPr id="13" name="Oval 12">
            <a:extLst>
              <a:ext uri="{FF2B5EF4-FFF2-40B4-BE49-F238E27FC236}">
                <a16:creationId xmlns:a16="http://schemas.microsoft.com/office/drawing/2014/main" id="{B4B0EC3B-6288-B1FA-A616-1EDDF3EA4D7C}"/>
              </a:ext>
            </a:extLst>
          </p:cNvPr>
          <p:cNvSpPr>
            <a:spLocks noChangeAspect="1"/>
          </p:cNvSpPr>
          <p:nvPr/>
        </p:nvSpPr>
        <p:spPr>
          <a:xfrm>
            <a:off x="5069629" y="3108438"/>
            <a:ext cx="3383280" cy="33832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Indonesia</a:t>
            </a:r>
            <a:br>
              <a:rPr lang="en-US" sz="3600">
                <a:ln w="0"/>
                <a:latin typeface="Lato Thin" panose="020F0502020204030203" pitchFamily="34" charset="0"/>
                <a:ea typeface="Lato Thin" panose="020F0502020204030203" pitchFamily="34" charset="0"/>
                <a:cs typeface="Lato Thin" panose="020F0502020204030203" pitchFamily="34" charset="0"/>
              </a:rPr>
            </a:b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49.9%</a:t>
            </a:r>
          </a:p>
        </p:txBody>
      </p:sp>
      <p:sp>
        <p:nvSpPr>
          <p:cNvPr id="14" name="Oval 13">
            <a:extLst>
              <a:ext uri="{FF2B5EF4-FFF2-40B4-BE49-F238E27FC236}">
                <a16:creationId xmlns:a16="http://schemas.microsoft.com/office/drawing/2014/main" id="{835873DC-6877-F534-AC2B-4AAFD5F58C86}"/>
              </a:ext>
            </a:extLst>
          </p:cNvPr>
          <p:cNvSpPr>
            <a:spLocks noChangeAspect="1"/>
          </p:cNvSpPr>
          <p:nvPr/>
        </p:nvSpPr>
        <p:spPr>
          <a:xfrm>
            <a:off x="3530523" y="1567168"/>
            <a:ext cx="2286000" cy="22860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China</a:t>
            </a:r>
            <a:b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74.2%</a:t>
            </a:r>
          </a:p>
        </p:txBody>
      </p:sp>
      <p:sp>
        <p:nvSpPr>
          <p:cNvPr id="17" name="Oval 16">
            <a:extLst>
              <a:ext uri="{FF2B5EF4-FFF2-40B4-BE49-F238E27FC236}">
                <a16:creationId xmlns:a16="http://schemas.microsoft.com/office/drawing/2014/main" id="{753A0871-F1ED-7F31-BE79-3E53F9CFC425}"/>
              </a:ext>
            </a:extLst>
          </p:cNvPr>
          <p:cNvSpPr>
            <a:spLocks noChangeAspect="1"/>
          </p:cNvSpPr>
          <p:nvPr/>
        </p:nvSpPr>
        <p:spPr>
          <a:xfrm>
            <a:off x="1909411" y="2571578"/>
            <a:ext cx="1463040" cy="146304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Cambodia</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66.4%</a:t>
            </a:r>
          </a:p>
        </p:txBody>
      </p:sp>
      <p:sp>
        <p:nvSpPr>
          <p:cNvPr id="18" name="Oval 17">
            <a:extLst>
              <a:ext uri="{FF2B5EF4-FFF2-40B4-BE49-F238E27FC236}">
                <a16:creationId xmlns:a16="http://schemas.microsoft.com/office/drawing/2014/main" id="{94A6267A-5AE1-AF4A-5659-9D1428F66353}"/>
              </a:ext>
            </a:extLst>
          </p:cNvPr>
          <p:cNvSpPr>
            <a:spLocks noChangeAspect="1"/>
          </p:cNvSpPr>
          <p:nvPr/>
        </p:nvSpPr>
        <p:spPr>
          <a:xfrm>
            <a:off x="2259293" y="4168769"/>
            <a:ext cx="2012189" cy="20116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Malaysia</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83.1%</a:t>
            </a:r>
          </a:p>
        </p:txBody>
      </p:sp>
      <p:sp>
        <p:nvSpPr>
          <p:cNvPr id="19" name="Oval 18">
            <a:extLst>
              <a:ext uri="{FF2B5EF4-FFF2-40B4-BE49-F238E27FC236}">
                <a16:creationId xmlns:a16="http://schemas.microsoft.com/office/drawing/2014/main" id="{C6D43DA6-013A-0C68-282A-F969D533DFC7}"/>
              </a:ext>
            </a:extLst>
          </p:cNvPr>
          <p:cNvSpPr>
            <a:spLocks noChangeAspect="1"/>
          </p:cNvSpPr>
          <p:nvPr/>
        </p:nvSpPr>
        <p:spPr>
          <a:xfrm>
            <a:off x="266357" y="2192776"/>
            <a:ext cx="1338560" cy="13385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Myanmar</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33.8%</a:t>
            </a:r>
          </a:p>
        </p:txBody>
      </p:sp>
      <p:sp>
        <p:nvSpPr>
          <p:cNvPr id="20" name="Oval 19">
            <a:extLst>
              <a:ext uri="{FF2B5EF4-FFF2-40B4-BE49-F238E27FC236}">
                <a16:creationId xmlns:a16="http://schemas.microsoft.com/office/drawing/2014/main" id="{852B33D3-384B-2F1A-5F6C-575101F8E1AD}"/>
              </a:ext>
            </a:extLst>
          </p:cNvPr>
          <p:cNvSpPr>
            <a:spLocks noChangeAspect="1"/>
          </p:cNvSpPr>
          <p:nvPr/>
        </p:nvSpPr>
        <p:spPr>
          <a:xfrm>
            <a:off x="6940334" y="1501705"/>
            <a:ext cx="1737360" cy="17373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Philippines	</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73.4%</a:t>
            </a:r>
          </a:p>
        </p:txBody>
      </p:sp>
      <p:sp>
        <p:nvSpPr>
          <p:cNvPr id="21" name="Oval 20">
            <a:extLst>
              <a:ext uri="{FF2B5EF4-FFF2-40B4-BE49-F238E27FC236}">
                <a16:creationId xmlns:a16="http://schemas.microsoft.com/office/drawing/2014/main" id="{9131D9C2-7E96-29AD-3BF3-A2C577FA0F39}"/>
              </a:ext>
            </a:extLst>
          </p:cNvPr>
          <p:cNvSpPr>
            <a:spLocks noChangeAspect="1"/>
          </p:cNvSpPr>
          <p:nvPr/>
        </p:nvSpPr>
        <p:spPr>
          <a:xfrm>
            <a:off x="655634" y="3779663"/>
            <a:ext cx="1386736" cy="1399619"/>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Thailand</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68.4%</a:t>
            </a:r>
          </a:p>
        </p:txBody>
      </p:sp>
      <p:sp>
        <p:nvSpPr>
          <p:cNvPr id="22" name="Oval 21">
            <a:extLst>
              <a:ext uri="{FF2B5EF4-FFF2-40B4-BE49-F238E27FC236}">
                <a16:creationId xmlns:a16="http://schemas.microsoft.com/office/drawing/2014/main" id="{E860D4B4-557B-6B31-F5A8-F11BA65A983D}"/>
              </a:ext>
            </a:extLst>
          </p:cNvPr>
          <p:cNvSpPr>
            <a:spLocks noChangeAspect="1"/>
          </p:cNvSpPr>
          <p:nvPr/>
        </p:nvSpPr>
        <p:spPr>
          <a:xfrm>
            <a:off x="994586" y="5435990"/>
            <a:ext cx="914400" cy="9144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Singapore</a:t>
            </a:r>
            <a:b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b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85%</a:t>
            </a:r>
          </a:p>
        </p:txBody>
      </p:sp>
      <p:sp>
        <p:nvSpPr>
          <p:cNvPr id="4" name="Title 1">
            <a:extLst>
              <a:ext uri="{FF2B5EF4-FFF2-40B4-BE49-F238E27FC236}">
                <a16:creationId xmlns:a16="http://schemas.microsoft.com/office/drawing/2014/main" id="{2D0249A9-0CC7-A84C-89C9-ADE826067D47}"/>
              </a:ext>
            </a:extLst>
          </p:cNvPr>
          <p:cNvSpPr>
            <a:spLocks noGrp="1"/>
          </p:cNvSpPr>
          <p:nvPr>
            <p:ph type="title"/>
          </p:nvPr>
        </p:nvSpPr>
        <p:spPr>
          <a:xfrm>
            <a:off x="322653" y="406341"/>
            <a:ext cx="6637984" cy="1098549"/>
          </a:xfrm>
        </p:spPr>
        <p:txBody>
          <a:bodyPr>
            <a:noAutofit/>
          </a:bodyPr>
          <a:lstStyle/>
          <a:p>
            <a:r>
              <a:rPr lang="en-US" sz="3200">
                <a:solidFill>
                  <a:schemeClr val="bg1"/>
                </a:solidFill>
                <a:latin typeface="Roboto" panose="02000000000000000000" pitchFamily="2" charset="0"/>
                <a:ea typeface="Roboto" panose="02000000000000000000" pitchFamily="2" charset="0"/>
              </a:rPr>
              <a:t>Percentage of Population Reachable by Social Media</a:t>
            </a:r>
          </a:p>
        </p:txBody>
      </p:sp>
      <p:sp>
        <p:nvSpPr>
          <p:cNvPr id="3" name="Oval 2">
            <a:extLst>
              <a:ext uri="{FF2B5EF4-FFF2-40B4-BE49-F238E27FC236}">
                <a16:creationId xmlns:a16="http://schemas.microsoft.com/office/drawing/2014/main" id="{A3CCD6A8-273A-CFB1-8B45-B6D9EC304512}"/>
              </a:ext>
            </a:extLst>
          </p:cNvPr>
          <p:cNvSpPr>
            <a:spLocks noChangeAspect="1"/>
          </p:cNvSpPr>
          <p:nvPr/>
        </p:nvSpPr>
        <p:spPr>
          <a:xfrm>
            <a:off x="4226081" y="5588390"/>
            <a:ext cx="640080" cy="6400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Brunei</a:t>
            </a:r>
          </a:p>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63.3%</a:t>
            </a:r>
          </a:p>
        </p:txBody>
      </p:sp>
    </p:spTree>
    <p:extLst>
      <p:ext uri="{BB962C8B-B14F-4D97-AF65-F5344CB8AC3E}">
        <p14:creationId xmlns:p14="http://schemas.microsoft.com/office/powerpoint/2010/main" val="3247165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AC2A-44AE-ED06-A1CB-D8D77D6A96E4}"/>
              </a:ext>
            </a:extLst>
          </p:cNvPr>
          <p:cNvSpPr>
            <a:spLocks noGrp="1"/>
          </p:cNvSpPr>
          <p:nvPr>
            <p:ph type="title"/>
          </p:nvPr>
        </p:nvSpPr>
        <p:spPr>
          <a:xfrm>
            <a:off x="628650" y="1787846"/>
            <a:ext cx="7886700" cy="934948"/>
          </a:xfrm>
        </p:spPr>
        <p:txBody>
          <a:bodyPr>
            <a:normAutofit/>
          </a:bodyPr>
          <a:lstStyle/>
          <a:p>
            <a:r>
              <a:rPr lang="en-US" sz="28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Opportunities for prayer</a:t>
            </a:r>
          </a:p>
        </p:txBody>
      </p:sp>
      <p:sp>
        <p:nvSpPr>
          <p:cNvPr id="3" name="Content Placeholder 2">
            <a:extLst>
              <a:ext uri="{FF2B5EF4-FFF2-40B4-BE49-F238E27FC236}">
                <a16:creationId xmlns:a16="http://schemas.microsoft.com/office/drawing/2014/main" id="{1211C462-5F00-B134-0D33-16F24079559A}"/>
              </a:ext>
            </a:extLst>
          </p:cNvPr>
          <p:cNvSpPr>
            <a:spLocks noGrp="1"/>
          </p:cNvSpPr>
          <p:nvPr>
            <p:ph idx="1"/>
          </p:nvPr>
        </p:nvSpPr>
        <p:spPr>
          <a:xfrm>
            <a:off x="965200" y="2654301"/>
            <a:ext cx="7245033" cy="3505584"/>
          </a:xfrm>
        </p:spPr>
        <p:txBody>
          <a:bodyPr vert="horz" lIns="91440" tIns="45720" rIns="91440" bIns="45720" rtlCol="0" anchor="t">
            <a:normAutofit/>
          </a:bodyPr>
          <a:lstStyle/>
          <a:p>
            <a:pPr>
              <a:lnSpc>
                <a:spcPct val="150000"/>
              </a:lnSpc>
            </a:pPr>
            <a:r>
              <a:rPr lang="en-US" sz="2000">
                <a:solidFill>
                  <a:schemeClr val="tx1">
                    <a:lumMod val="50000"/>
                    <a:lumOff val="50000"/>
                  </a:schemeClr>
                </a:solidFill>
                <a:latin typeface="Lato Thin" panose="020F0502020204030203" pitchFamily="34" charset="0"/>
                <a:ea typeface="Lato Thin" panose="020F0502020204030203" pitchFamily="34" charset="0"/>
                <a:cs typeface="Lato Thin" panose="020F0502020204030203" pitchFamily="34" charset="0"/>
              </a:rPr>
              <a:t>Ask for Muslims to see God’s mercy at work in followers of Jesus within their communities</a:t>
            </a:r>
          </a:p>
          <a:p>
            <a:pPr>
              <a:lnSpc>
                <a:spcPct val="150000"/>
              </a:lnSpc>
            </a:pPr>
            <a:r>
              <a:rPr lang="en-US" sz="2000">
                <a:solidFill>
                  <a:schemeClr val="tx1">
                    <a:lumMod val="50000"/>
                    <a:lumOff val="50000"/>
                  </a:schemeClr>
                </a:solidFill>
                <a:latin typeface="Lato Thin" panose="020F0502020204030203" pitchFamily="34" charset="0"/>
                <a:ea typeface="Lato Thin" panose="020F0502020204030203" pitchFamily="34" charset="0"/>
                <a:cs typeface="Lato Thin" panose="020F0502020204030203" pitchFamily="34" charset="0"/>
              </a:rPr>
              <a:t>Pray for Christians in the region to connect well with their Muslim neighbors so that they can be a blessing to them</a:t>
            </a:r>
          </a:p>
          <a:p>
            <a:pPr>
              <a:lnSpc>
                <a:spcPct val="150000"/>
              </a:lnSpc>
            </a:pPr>
            <a:r>
              <a:rPr lang="en-US" sz="2000">
                <a:solidFill>
                  <a:schemeClr val="tx1">
                    <a:lumMod val="50000"/>
                    <a:lumOff val="50000"/>
                  </a:schemeClr>
                </a:solidFill>
                <a:latin typeface="Lato Thin" panose="020F0502020204030203" pitchFamily="34" charset="0"/>
                <a:ea typeface="Lato Thin" panose="020F0502020204030203" pitchFamily="34" charset="0"/>
                <a:cs typeface="Lato Thin" panose="020F0502020204030203" pitchFamily="34" charset="0"/>
              </a:rPr>
              <a:t>Thank God that Muslims can learn more about Jesus on social media</a:t>
            </a:r>
          </a:p>
        </p:txBody>
      </p:sp>
      <p:sp>
        <p:nvSpPr>
          <p:cNvPr id="7" name="TextBox 6">
            <a:extLst>
              <a:ext uri="{FF2B5EF4-FFF2-40B4-BE49-F238E27FC236}">
                <a16:creationId xmlns:a16="http://schemas.microsoft.com/office/drawing/2014/main" id="{BA05EB81-33DC-2DF8-FE0C-967CA74AE458}"/>
              </a:ext>
            </a:extLst>
          </p:cNvPr>
          <p:cNvSpPr txBox="1"/>
          <p:nvPr/>
        </p:nvSpPr>
        <p:spPr>
          <a:xfrm>
            <a:off x="628650" y="496373"/>
            <a:ext cx="6254749" cy="1077218"/>
          </a:xfrm>
          <a:prstGeom prst="rect">
            <a:avLst/>
          </a:prstGeom>
          <a:noFill/>
        </p:spPr>
        <p:txBody>
          <a:bodyPr wrap="square">
            <a:spAutoFit/>
          </a:bodyPr>
          <a:lstStyle/>
          <a:p>
            <a:r>
              <a:rPr lang="en-US" sz="3200">
                <a:solidFill>
                  <a:schemeClr val="accent1"/>
                </a:solidFill>
                <a:latin typeface="Roboto" panose="02000000000000000000" pitchFamily="2" charset="0"/>
                <a:ea typeface="Roboto" panose="02000000000000000000" pitchFamily="2" charset="0"/>
              </a:rPr>
              <a:t>The Muslim Peoples of East and Southeast Asia</a:t>
            </a:r>
          </a:p>
        </p:txBody>
      </p:sp>
      <p:pic>
        <p:nvPicPr>
          <p:cNvPr id="6" name="Picture 5" descr="A colorful circle with text&#10;&#10;Description automatically generated">
            <a:extLst>
              <a:ext uri="{FF2B5EF4-FFF2-40B4-BE49-F238E27FC236}">
                <a16:creationId xmlns:a16="http://schemas.microsoft.com/office/drawing/2014/main" id="{B65EFFD5-FD6D-E671-FEAA-E1520BCD7FEC}"/>
              </a:ext>
            </a:extLst>
          </p:cNvPr>
          <p:cNvPicPr>
            <a:picLocks noChangeAspect="1"/>
          </p:cNvPicPr>
          <p:nvPr/>
        </p:nvPicPr>
        <p:blipFill>
          <a:blip r:embed="rId3"/>
          <a:srcRect/>
          <a:stretch/>
        </p:blipFill>
        <p:spPr>
          <a:xfrm>
            <a:off x="8210233" y="5960923"/>
            <a:ext cx="617704" cy="590251"/>
          </a:xfrm>
          <a:prstGeom prst="rect">
            <a:avLst/>
          </a:prstGeom>
          <a:ln>
            <a:noFill/>
          </a:ln>
        </p:spPr>
      </p:pic>
    </p:spTree>
    <p:extLst>
      <p:ext uri="{BB962C8B-B14F-4D97-AF65-F5344CB8AC3E}">
        <p14:creationId xmlns:p14="http://schemas.microsoft.com/office/powerpoint/2010/main" val="1962439527"/>
      </p:ext>
    </p:extLst>
  </p:cSld>
  <p:clrMapOvr>
    <a:masterClrMapping/>
  </p:clrMapOvr>
</p:sld>
</file>

<file path=ppt/theme/theme1.xml><?xml version="1.0" encoding="utf-8"?>
<a:theme xmlns:a="http://schemas.openxmlformats.org/drawingml/2006/main" name="office theme">
  <a:themeElements>
    <a:clrScheme name="Fellowship Prayer Bundle">
      <a:dk1>
        <a:srgbClr val="000000"/>
      </a:dk1>
      <a:lt1>
        <a:srgbClr val="FFFFFF"/>
      </a:lt1>
      <a:dk2>
        <a:srgbClr val="0E2841"/>
      </a:dk2>
      <a:lt2>
        <a:srgbClr val="D0DFE3"/>
      </a:lt2>
      <a:accent1>
        <a:srgbClr val="28909C"/>
      </a:accent1>
      <a:accent2>
        <a:srgbClr val="DB2434"/>
      </a:accent2>
      <a:accent3>
        <a:srgbClr val="196B24"/>
      </a:accent3>
      <a:accent4>
        <a:srgbClr val="00AFA9"/>
      </a:accent4>
      <a:accent5>
        <a:srgbClr val="F7B600"/>
      </a:accent5>
      <a:accent6>
        <a:srgbClr val="FBD247"/>
      </a:accent6>
      <a:hlink>
        <a:srgbClr val="08458F"/>
      </a:hlink>
      <a:folHlink>
        <a:srgbClr val="2B93C1"/>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29b04ce-af93-4831-a056-3750bce2223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41059C5649DA48B6255C5B4102F380" ma:contentTypeVersion="11" ma:contentTypeDescription="Create a new document." ma:contentTypeScope="" ma:versionID="b2dffd70bcd90da5012235a603e37f7a">
  <xsd:schema xmlns:xsd="http://www.w3.org/2001/XMLSchema" xmlns:xs="http://www.w3.org/2001/XMLSchema" xmlns:p="http://schemas.microsoft.com/office/2006/metadata/properties" xmlns:ns2="229b04ce-af93-4831-a056-3750bce22235" targetNamespace="http://schemas.microsoft.com/office/2006/metadata/properties" ma:root="true" ma:fieldsID="636567ac311cb314d721d0b961d77ea5" ns2:_="">
    <xsd:import namespace="229b04ce-af93-4831-a056-3750bce2223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9b04ce-af93-4831-a056-3750bce222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a2b5fa0-9614-4257-ab45-4a0e152fb13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4B14B6-2506-44E5-9DE3-AFAB25D1555A}">
  <ds:schemaRefs>
    <ds:schemaRef ds:uri="229b04ce-af93-4831-a056-3750bce2223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DDC6C46-3E50-460C-AF77-6D0083F552C0}">
  <ds:schemaRefs>
    <ds:schemaRef ds:uri="http://schemas.microsoft.com/sharepoint/v3/contenttype/forms"/>
  </ds:schemaRefs>
</ds:datastoreItem>
</file>

<file path=customXml/itemProps3.xml><?xml version="1.0" encoding="utf-8"?>
<ds:datastoreItem xmlns:ds="http://schemas.openxmlformats.org/officeDocument/2006/customXml" ds:itemID="{20BD4987-378D-496E-BC74-6B2A2CACDB04}">
  <ds:schemaRefs>
    <ds:schemaRef ds:uri="229b04ce-af93-4831-a056-3750bce222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(4:3)</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292 million followers of Islam</vt:lpstr>
      <vt:lpstr>PowerPoint Presentation</vt:lpstr>
      <vt:lpstr>East and Southeast Asia’s Muslim Populations</vt:lpstr>
      <vt:lpstr>PowerPoint Presentation</vt:lpstr>
      <vt:lpstr>East and Southeast Asia’s Christian Populations</vt:lpstr>
      <vt:lpstr>PowerPoint Presentation</vt:lpstr>
      <vt:lpstr>Percentage of Population Reachable by Social Media</vt:lpstr>
      <vt:lpstr>Opportunities for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cp:lastPrinted>2024-07-03T10:30:12Z</cp:lastPrinted>
  <dcterms:created xsi:type="dcterms:W3CDTF">2024-06-18T09:28:11Z</dcterms:created>
  <dcterms:modified xsi:type="dcterms:W3CDTF">2024-07-03T13:57:03Z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0x0101000441059C5649DA48B6255C5B4102F380</vt:lpwstr>
  </property>
  <property fmtid="{D5CDD505-2E9C-101B-9397-08002B2CF9AE}" pid="3" name="MediaServiceImageTags">
    <vt:lpwstr/>
  </property>
</Properties>
</file>