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262" r:id="rId6"/>
    <p:sldId id="261" r:id="rId7"/>
    <p:sldId id="260" r:id="rId8"/>
    <p:sldId id="257" r:id="rId9"/>
    <p:sldId id="266" r:id="rId10"/>
    <p:sldId id="263" r:id="rId11"/>
    <p:sldId id="264" r:id="rId12"/>
    <p:sldId id="267" r:id="rId13"/>
    <p:sldId id="265" r:id="rId14"/>
    <p:sldId id="258" r:id="rId15"/>
    <p:sldId id="259" r:id="rId16"/>
    <p:sldId id="268"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F9A"/>
    <a:srgbClr val="196B24"/>
    <a:srgbClr val="4CBA95"/>
    <a:srgbClr val="00B1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67F85-0E9C-2748-8F8D-12FC2A7902E7}" v="64" dt="2026-03-16T17:47:55.05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17"/>
    <p:restoredTop sz="43151"/>
  </p:normalViewPr>
  <p:slideViewPr>
    <p:cSldViewPr snapToGrid="0">
      <p:cViewPr varScale="1">
        <p:scale>
          <a:sx n="23" d="100"/>
          <a:sy n="23" d="100"/>
        </p:scale>
        <p:origin x="2952" y="200"/>
      </p:cViewPr>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Tennent" userId="S::anna.tennent@omfmail.com::0beedfa7-3bfe-4078-8d0c-d57494538d0f" providerId="AD" clId="Web-{AE070931-D417-D2C7-3943-EDE825675AFE}"/>
    <pc:docChg chg="modSld">
      <pc:chgData name="Anna Tennent" userId="S::anna.tennent@omfmail.com::0beedfa7-3bfe-4078-8d0c-d57494538d0f" providerId="AD" clId="Web-{AE070931-D417-D2C7-3943-EDE825675AFE}" dt="2026-03-03T15:05:32.211" v="3"/>
      <pc:docMkLst>
        <pc:docMk/>
      </pc:docMkLst>
      <pc:sldChg chg="modSp">
        <pc:chgData name="Anna Tennent" userId="S::anna.tennent@omfmail.com::0beedfa7-3bfe-4078-8d0c-d57494538d0f" providerId="AD" clId="Web-{AE070931-D417-D2C7-3943-EDE825675AFE}" dt="2026-03-03T15:05:32.211" v="3"/>
        <pc:sldMkLst>
          <pc:docMk/>
          <pc:sldMk cId="0" sldId="256"/>
        </pc:sldMkLst>
        <pc:picChg chg="mod modCrop">
          <ac:chgData name="Anna Tennent" userId="S::anna.tennent@omfmail.com::0beedfa7-3bfe-4078-8d0c-d57494538d0f" providerId="AD" clId="Web-{AE070931-D417-D2C7-3943-EDE825675AFE}" dt="2026-03-03T15:05:32.211" v="3"/>
          <ac:picMkLst>
            <pc:docMk/>
            <pc:sldMk cId="0" sldId="256"/>
            <ac:picMk id="171" creationId="{00000000-0000-0000-0000-000000000000}"/>
          </ac:picMkLst>
        </pc:picChg>
      </pc:sldChg>
    </pc:docChg>
  </pc:docChgLst>
  <pc:docChgLst>
    <pc:chgData name="Anna Tennent" userId="S::anna.tennent@omfmail.com::0beedfa7-3bfe-4078-8d0c-d57494538d0f" providerId="AD" clId="Web-{818D6A8F-9196-2B30-3651-F186F150A93E}"/>
    <pc:docChg chg="modSld">
      <pc:chgData name="Anna Tennent" userId="S::anna.tennent@omfmail.com::0beedfa7-3bfe-4078-8d0c-d57494538d0f" providerId="AD" clId="Web-{818D6A8F-9196-2B30-3651-F186F150A93E}" dt="2026-03-03T15:03:17.470" v="76" actId="1076"/>
      <pc:docMkLst>
        <pc:docMk/>
      </pc:docMkLst>
      <pc:sldChg chg="modSp">
        <pc:chgData name="Anna Tennent" userId="S::anna.tennent@omfmail.com::0beedfa7-3bfe-4078-8d0c-d57494538d0f" providerId="AD" clId="Web-{818D6A8F-9196-2B30-3651-F186F150A93E}" dt="2026-03-03T14:28:54.949" v="69" actId="1076"/>
        <pc:sldMkLst>
          <pc:docMk/>
          <pc:sldMk cId="0" sldId="258"/>
        </pc:sldMkLst>
        <pc:spChg chg="mod">
          <ac:chgData name="Anna Tennent" userId="S::anna.tennent@omfmail.com::0beedfa7-3bfe-4078-8d0c-d57494538d0f" providerId="AD" clId="Web-{818D6A8F-9196-2B30-3651-F186F150A93E}" dt="2026-03-03T14:28:54.949" v="69" actId="1076"/>
          <ac:spMkLst>
            <pc:docMk/>
            <pc:sldMk cId="0" sldId="258"/>
            <ac:spMk id="4" creationId="{9EDAE96C-F11F-3812-F40F-B55DE66B8D17}"/>
          </ac:spMkLst>
        </pc:spChg>
      </pc:sldChg>
      <pc:sldChg chg="addSp modSp">
        <pc:chgData name="Anna Tennent" userId="S::anna.tennent@omfmail.com::0beedfa7-3bfe-4078-8d0c-d57494538d0f" providerId="AD" clId="Web-{818D6A8F-9196-2B30-3651-F186F150A93E}" dt="2026-03-03T15:03:17.470" v="76" actId="1076"/>
        <pc:sldMkLst>
          <pc:docMk/>
          <pc:sldMk cId="0" sldId="259"/>
        </pc:sldMkLst>
        <pc:spChg chg="mod">
          <ac:chgData name="Anna Tennent" userId="S::anna.tennent@omfmail.com::0beedfa7-3bfe-4078-8d0c-d57494538d0f" providerId="AD" clId="Web-{818D6A8F-9196-2B30-3651-F186F150A93E}" dt="2026-03-03T14:29:03.699" v="71" actId="14100"/>
          <ac:spMkLst>
            <pc:docMk/>
            <pc:sldMk cId="0" sldId="259"/>
            <ac:spMk id="187" creationId="{00000000-0000-0000-0000-000000000000}"/>
          </ac:spMkLst>
        </pc:spChg>
      </pc:sldChg>
      <pc:sldChg chg="modSp">
        <pc:chgData name="Anna Tennent" userId="S::anna.tennent@omfmail.com::0beedfa7-3bfe-4078-8d0c-d57494538d0f" providerId="AD" clId="Web-{818D6A8F-9196-2B30-3651-F186F150A93E}" dt="2026-03-03T14:26:24.852" v="5" actId="14100"/>
        <pc:sldMkLst>
          <pc:docMk/>
          <pc:sldMk cId="1658594008" sldId="263"/>
        </pc:sldMkLst>
        <pc:spChg chg="mod">
          <ac:chgData name="Anna Tennent" userId="S::anna.tennent@omfmail.com::0beedfa7-3bfe-4078-8d0c-d57494538d0f" providerId="AD" clId="Web-{818D6A8F-9196-2B30-3651-F186F150A93E}" dt="2026-03-03T14:26:24.852" v="5" actId="14100"/>
          <ac:spMkLst>
            <pc:docMk/>
            <pc:sldMk cId="1658594008" sldId="263"/>
            <ac:spMk id="6" creationId="{935F86F7-6D32-4FD6-174E-78B373F29EB6}"/>
          </ac:spMkLst>
        </pc:spChg>
        <pc:spChg chg="mod">
          <ac:chgData name="Anna Tennent" userId="S::anna.tennent@omfmail.com::0beedfa7-3bfe-4078-8d0c-d57494538d0f" providerId="AD" clId="Web-{818D6A8F-9196-2B30-3651-F186F150A93E}" dt="2026-03-03T14:25:43.413" v="1" actId="1076"/>
          <ac:spMkLst>
            <pc:docMk/>
            <pc:sldMk cId="1658594008" sldId="263"/>
            <ac:spMk id="182" creationId="{814C57EB-EEC0-8B5E-8B22-6188166B22AC}"/>
          </ac:spMkLst>
        </pc:spChg>
      </pc:sldChg>
      <pc:sldChg chg="modSp">
        <pc:chgData name="Anna Tennent" userId="S::anna.tennent@omfmail.com::0beedfa7-3bfe-4078-8d0c-d57494538d0f" providerId="AD" clId="Web-{818D6A8F-9196-2B30-3651-F186F150A93E}" dt="2026-03-03T14:26:37.383" v="13" actId="1076"/>
        <pc:sldMkLst>
          <pc:docMk/>
          <pc:sldMk cId="846393062" sldId="264"/>
        </pc:sldMkLst>
        <pc:spChg chg="mod">
          <ac:chgData name="Anna Tennent" userId="S::anna.tennent@omfmail.com::0beedfa7-3bfe-4078-8d0c-d57494538d0f" providerId="AD" clId="Web-{818D6A8F-9196-2B30-3651-F186F150A93E}" dt="2026-03-03T14:26:37.383" v="13" actId="1076"/>
          <ac:spMkLst>
            <pc:docMk/>
            <pc:sldMk cId="846393062" sldId="264"/>
            <ac:spMk id="181" creationId="{70A69E7E-2D8C-ECF7-0FB1-FEED56F8AE4E}"/>
          </ac:spMkLst>
        </pc:spChg>
      </pc:sldChg>
      <pc:sldChg chg="modSp">
        <pc:chgData name="Anna Tennent" userId="S::anna.tennent@omfmail.com::0beedfa7-3bfe-4078-8d0c-d57494538d0f" providerId="AD" clId="Web-{818D6A8F-9196-2B30-3651-F186F150A93E}" dt="2026-03-03T14:28:20.762" v="60" actId="20577"/>
        <pc:sldMkLst>
          <pc:docMk/>
          <pc:sldMk cId="984310481" sldId="265"/>
        </pc:sldMkLst>
        <pc:spChg chg="mod">
          <ac:chgData name="Anna Tennent" userId="S::anna.tennent@omfmail.com::0beedfa7-3bfe-4078-8d0c-d57494538d0f" providerId="AD" clId="Web-{818D6A8F-9196-2B30-3651-F186F150A93E}" dt="2026-03-03T14:28:20.762" v="60" actId="20577"/>
          <ac:spMkLst>
            <pc:docMk/>
            <pc:sldMk cId="984310481" sldId="265"/>
            <ac:spMk id="2" creationId="{7D43C66F-3281-0350-8B88-3EDA9DCE7EF8}"/>
          </ac:spMkLst>
        </pc:spChg>
      </pc:sldChg>
      <pc:sldChg chg="modSp">
        <pc:chgData name="Anna Tennent" userId="S::anna.tennent@omfmail.com::0beedfa7-3bfe-4078-8d0c-d57494538d0f" providerId="AD" clId="Web-{818D6A8F-9196-2B30-3651-F186F150A93E}" dt="2026-03-03T14:26:58.243" v="17" actId="1076"/>
        <pc:sldMkLst>
          <pc:docMk/>
          <pc:sldMk cId="2764202918" sldId="267"/>
        </pc:sldMkLst>
        <pc:spChg chg="mod">
          <ac:chgData name="Anna Tennent" userId="S::anna.tennent@omfmail.com::0beedfa7-3bfe-4078-8d0c-d57494538d0f" providerId="AD" clId="Web-{818D6A8F-9196-2B30-3651-F186F150A93E}" dt="2026-03-03T14:26:58.243" v="17" actId="1076"/>
          <ac:spMkLst>
            <pc:docMk/>
            <pc:sldMk cId="2764202918" sldId="267"/>
            <ac:spMk id="5" creationId="{06EEA929-A08D-C0B1-668F-AF2CBA2A22DA}"/>
          </ac:spMkLst>
        </pc:spChg>
      </pc:sldChg>
    </pc:docChg>
  </pc:docChgLst>
  <pc:docChgLst>
    <pc:chgData name="Anna Tennent" userId="0beedfa7-3bfe-4078-8d0c-d57494538d0f" providerId="ADAL" clId="{877C75C0-899E-5209-B8A1-EB7B97851181}"/>
    <pc:docChg chg="undo custSel addSld delSld modSld">
      <pc:chgData name="Anna Tennent" userId="0beedfa7-3bfe-4078-8d0c-d57494538d0f" providerId="ADAL" clId="{877C75C0-899E-5209-B8A1-EB7B97851181}" dt="2026-03-17T12:14:49.307" v="485" actId="20577"/>
      <pc:docMkLst>
        <pc:docMk/>
      </pc:docMkLst>
      <pc:sldChg chg="modSp mod">
        <pc:chgData name="Anna Tennent" userId="0beedfa7-3bfe-4078-8d0c-d57494538d0f" providerId="ADAL" clId="{877C75C0-899E-5209-B8A1-EB7B97851181}" dt="2026-03-03T16:56:29.721" v="4" actId="34135"/>
        <pc:sldMkLst>
          <pc:docMk/>
          <pc:sldMk cId="0" sldId="256"/>
        </pc:sldMkLst>
        <pc:picChg chg="mod">
          <ac:chgData name="Anna Tennent" userId="0beedfa7-3bfe-4078-8d0c-d57494538d0f" providerId="ADAL" clId="{877C75C0-899E-5209-B8A1-EB7B97851181}" dt="2026-03-03T16:56:29.721" v="4" actId="34135"/>
          <ac:picMkLst>
            <pc:docMk/>
            <pc:sldMk cId="0" sldId="256"/>
            <ac:picMk id="171" creationId="{00000000-0000-0000-0000-000000000000}"/>
          </ac:picMkLst>
        </pc:picChg>
      </pc:sldChg>
      <pc:sldChg chg="modSp mod">
        <pc:chgData name="Anna Tennent" userId="0beedfa7-3bfe-4078-8d0c-d57494538d0f" providerId="ADAL" clId="{877C75C0-899E-5209-B8A1-EB7B97851181}" dt="2026-03-10T16:39:14.705" v="445" actId="255"/>
        <pc:sldMkLst>
          <pc:docMk/>
          <pc:sldMk cId="0" sldId="258"/>
        </pc:sldMkLst>
        <pc:spChg chg="mod">
          <ac:chgData name="Anna Tennent" userId="0beedfa7-3bfe-4078-8d0c-d57494538d0f" providerId="ADAL" clId="{877C75C0-899E-5209-B8A1-EB7B97851181}" dt="2026-03-10T16:39:14.705" v="445" actId="255"/>
          <ac:spMkLst>
            <pc:docMk/>
            <pc:sldMk cId="0" sldId="258"/>
            <ac:spMk id="4" creationId="{9EDAE96C-F11F-3812-F40F-B55DE66B8D17}"/>
          </ac:spMkLst>
        </pc:spChg>
      </pc:sldChg>
      <pc:sldChg chg="addSp delSp modSp mod">
        <pc:chgData name="Anna Tennent" userId="0beedfa7-3bfe-4078-8d0c-d57494538d0f" providerId="ADAL" clId="{877C75C0-899E-5209-B8A1-EB7B97851181}" dt="2026-03-17T12:14:49.307" v="485" actId="20577"/>
        <pc:sldMkLst>
          <pc:docMk/>
          <pc:sldMk cId="0" sldId="259"/>
        </pc:sldMkLst>
        <pc:spChg chg="mod">
          <ac:chgData name="Anna Tennent" userId="0beedfa7-3bfe-4078-8d0c-d57494538d0f" providerId="ADAL" clId="{877C75C0-899E-5209-B8A1-EB7B97851181}" dt="2026-03-17T12:14:49.307" v="485" actId="20577"/>
          <ac:spMkLst>
            <pc:docMk/>
            <pc:sldMk cId="0" sldId="259"/>
            <ac:spMk id="187" creationId="{00000000-0000-0000-0000-000000000000}"/>
          </ac:spMkLst>
        </pc:spChg>
        <pc:spChg chg="mod">
          <ac:chgData name="Anna Tennent" userId="0beedfa7-3bfe-4078-8d0c-d57494538d0f" providerId="ADAL" clId="{877C75C0-899E-5209-B8A1-EB7B97851181}" dt="2026-03-16T17:48:20.581" v="463" actId="20577"/>
          <ac:spMkLst>
            <pc:docMk/>
            <pc:sldMk cId="0" sldId="259"/>
            <ac:spMk id="188" creationId="{00000000-0000-0000-0000-000000000000}"/>
          </ac:spMkLst>
        </pc:spChg>
        <pc:picChg chg="add mod">
          <ac:chgData name="Anna Tennent" userId="0beedfa7-3bfe-4078-8d0c-d57494538d0f" providerId="ADAL" clId="{877C75C0-899E-5209-B8A1-EB7B97851181}" dt="2026-03-16T17:48:11.269" v="448" actId="1076"/>
          <ac:picMkLst>
            <pc:docMk/>
            <pc:sldMk cId="0" sldId="259"/>
            <ac:picMk id="2" creationId="{EED90967-4371-CE58-B7E9-7248175C0487}"/>
          </ac:picMkLst>
        </pc:picChg>
      </pc:sldChg>
      <pc:sldChg chg="addSp modSp mod setBg">
        <pc:chgData name="Anna Tennent" userId="0beedfa7-3bfe-4078-8d0c-d57494538d0f" providerId="ADAL" clId="{877C75C0-899E-5209-B8A1-EB7B97851181}" dt="2026-03-09T16:30:59.801" v="359"/>
        <pc:sldMkLst>
          <pc:docMk/>
          <pc:sldMk cId="0" sldId="260"/>
        </pc:sldMkLst>
        <pc:picChg chg="add mod">
          <ac:chgData name="Anna Tennent" userId="0beedfa7-3bfe-4078-8d0c-d57494538d0f" providerId="ADAL" clId="{877C75C0-899E-5209-B8A1-EB7B97851181}" dt="2026-03-09T16:30:59.801" v="359"/>
          <ac:picMkLst>
            <pc:docMk/>
            <pc:sldMk cId="0" sldId="260"/>
            <ac:picMk id="2" creationId="{9AAD52EA-F1F8-2174-1749-F921E2DEAD93}"/>
          </ac:picMkLst>
        </pc:picChg>
        <pc:picChg chg="mod">
          <ac:chgData name="Anna Tennent" userId="0beedfa7-3bfe-4078-8d0c-d57494538d0f" providerId="ADAL" clId="{877C75C0-899E-5209-B8A1-EB7B97851181}" dt="2026-03-09T16:26:40.586" v="314" actId="14100"/>
          <ac:picMkLst>
            <pc:docMk/>
            <pc:sldMk cId="0" sldId="260"/>
            <ac:picMk id="194" creationId="{00000000-0000-0000-0000-000000000000}"/>
          </ac:picMkLst>
        </pc:picChg>
      </pc:sldChg>
      <pc:sldChg chg="modNotesTx">
        <pc:chgData name="Anna Tennent" userId="0beedfa7-3bfe-4078-8d0c-d57494538d0f" providerId="ADAL" clId="{877C75C0-899E-5209-B8A1-EB7B97851181}" dt="2026-03-05T15:07:03.555" v="306" actId="20577"/>
        <pc:sldMkLst>
          <pc:docMk/>
          <pc:sldMk cId="0" sldId="261"/>
        </pc:sldMkLst>
      </pc:sldChg>
      <pc:sldChg chg="addSp modSp mod modNotesTx">
        <pc:chgData name="Anna Tennent" userId="0beedfa7-3bfe-4078-8d0c-d57494538d0f" providerId="ADAL" clId="{877C75C0-899E-5209-B8A1-EB7B97851181}" dt="2026-03-05T14:53:13.160" v="267" actId="20577"/>
        <pc:sldMkLst>
          <pc:docMk/>
          <pc:sldMk cId="923414989" sldId="262"/>
        </pc:sldMkLst>
        <pc:spChg chg="mod">
          <ac:chgData name="Anna Tennent" userId="0beedfa7-3bfe-4078-8d0c-d57494538d0f" providerId="ADAL" clId="{877C75C0-899E-5209-B8A1-EB7B97851181}" dt="2026-03-05T14:36:35.618" v="160" actId="12788"/>
          <ac:spMkLst>
            <pc:docMk/>
            <pc:sldMk cId="923414989" sldId="262"/>
            <ac:spMk id="2" creationId="{1FB3CC87-37BD-5A18-06A0-D4D8F2664EED}"/>
          </ac:spMkLst>
        </pc:spChg>
        <pc:spChg chg="add mod">
          <ac:chgData name="Anna Tennent" userId="0beedfa7-3bfe-4078-8d0c-d57494538d0f" providerId="ADAL" clId="{877C75C0-899E-5209-B8A1-EB7B97851181}" dt="2026-03-05T14:36:35.618" v="160" actId="12788"/>
          <ac:spMkLst>
            <pc:docMk/>
            <pc:sldMk cId="923414989" sldId="262"/>
            <ac:spMk id="4" creationId="{E80C6956-57B0-70C2-08F9-3566003FA52D}"/>
          </ac:spMkLst>
        </pc:spChg>
      </pc:sldChg>
      <pc:sldChg chg="modSp mod">
        <pc:chgData name="Anna Tennent" userId="0beedfa7-3bfe-4078-8d0c-d57494538d0f" providerId="ADAL" clId="{877C75C0-899E-5209-B8A1-EB7B97851181}" dt="2026-03-10T16:36:37.086" v="432" actId="948"/>
        <pc:sldMkLst>
          <pc:docMk/>
          <pc:sldMk cId="1658594008" sldId="263"/>
        </pc:sldMkLst>
        <pc:spChg chg="mod">
          <ac:chgData name="Anna Tennent" userId="0beedfa7-3bfe-4078-8d0c-d57494538d0f" providerId="ADAL" clId="{877C75C0-899E-5209-B8A1-EB7B97851181}" dt="2026-03-10T16:36:37.086" v="432" actId="948"/>
          <ac:spMkLst>
            <pc:docMk/>
            <pc:sldMk cId="1658594008" sldId="263"/>
            <ac:spMk id="6" creationId="{935F86F7-6D32-4FD6-174E-78B373F29EB6}"/>
          </ac:spMkLst>
        </pc:spChg>
      </pc:sldChg>
      <pc:sldChg chg="modSp mod">
        <pc:chgData name="Anna Tennent" userId="0beedfa7-3bfe-4078-8d0c-d57494538d0f" providerId="ADAL" clId="{877C75C0-899E-5209-B8A1-EB7B97851181}" dt="2026-03-10T16:38:17.735" v="442" actId="255"/>
        <pc:sldMkLst>
          <pc:docMk/>
          <pc:sldMk cId="846393062" sldId="264"/>
        </pc:sldMkLst>
        <pc:spChg chg="mod">
          <ac:chgData name="Anna Tennent" userId="0beedfa7-3bfe-4078-8d0c-d57494538d0f" providerId="ADAL" clId="{877C75C0-899E-5209-B8A1-EB7B97851181}" dt="2026-03-10T16:38:17.735" v="442" actId="255"/>
          <ac:spMkLst>
            <pc:docMk/>
            <pc:sldMk cId="846393062" sldId="264"/>
            <ac:spMk id="181" creationId="{70A69E7E-2D8C-ECF7-0FB1-FEED56F8AE4E}"/>
          </ac:spMkLst>
        </pc:spChg>
      </pc:sldChg>
      <pc:sldChg chg="modSp mod">
        <pc:chgData name="Anna Tennent" userId="0beedfa7-3bfe-4078-8d0c-d57494538d0f" providerId="ADAL" clId="{877C75C0-899E-5209-B8A1-EB7B97851181}" dt="2026-03-10T16:38:59.886" v="444" actId="255"/>
        <pc:sldMkLst>
          <pc:docMk/>
          <pc:sldMk cId="984310481" sldId="265"/>
        </pc:sldMkLst>
        <pc:spChg chg="mod">
          <ac:chgData name="Anna Tennent" userId="0beedfa7-3bfe-4078-8d0c-d57494538d0f" providerId="ADAL" clId="{877C75C0-899E-5209-B8A1-EB7B97851181}" dt="2026-03-10T16:38:59.886" v="444" actId="255"/>
          <ac:spMkLst>
            <pc:docMk/>
            <pc:sldMk cId="984310481" sldId="265"/>
            <ac:spMk id="2" creationId="{7D43C66F-3281-0350-8B88-3EDA9DCE7EF8}"/>
          </ac:spMkLst>
        </pc:spChg>
      </pc:sldChg>
      <pc:sldChg chg="modSp mod">
        <pc:chgData name="Anna Tennent" userId="0beedfa7-3bfe-4078-8d0c-d57494538d0f" providerId="ADAL" clId="{877C75C0-899E-5209-B8A1-EB7B97851181}" dt="2026-03-10T16:36:58.588" v="434" actId="255"/>
        <pc:sldMkLst>
          <pc:docMk/>
          <pc:sldMk cId="3401791086" sldId="266"/>
        </pc:sldMkLst>
        <pc:spChg chg="mod">
          <ac:chgData name="Anna Tennent" userId="0beedfa7-3bfe-4078-8d0c-d57494538d0f" providerId="ADAL" clId="{877C75C0-899E-5209-B8A1-EB7B97851181}" dt="2026-03-10T16:36:58.588" v="434" actId="255"/>
          <ac:spMkLst>
            <pc:docMk/>
            <pc:sldMk cId="3401791086" sldId="266"/>
            <ac:spMk id="181" creationId="{AED39FA8-9AEE-3003-E21F-800E36637C51}"/>
          </ac:spMkLst>
        </pc:spChg>
      </pc:sldChg>
      <pc:sldChg chg="modSp mod">
        <pc:chgData name="Anna Tennent" userId="0beedfa7-3bfe-4078-8d0c-d57494538d0f" providerId="ADAL" clId="{877C75C0-899E-5209-B8A1-EB7B97851181}" dt="2026-03-10T16:38:46.108" v="443" actId="255"/>
        <pc:sldMkLst>
          <pc:docMk/>
          <pc:sldMk cId="2764202918" sldId="267"/>
        </pc:sldMkLst>
        <pc:spChg chg="mod">
          <ac:chgData name="Anna Tennent" userId="0beedfa7-3bfe-4078-8d0c-d57494538d0f" providerId="ADAL" clId="{877C75C0-899E-5209-B8A1-EB7B97851181}" dt="2026-03-10T16:38:46.108" v="443" actId="255"/>
          <ac:spMkLst>
            <pc:docMk/>
            <pc:sldMk cId="2764202918" sldId="267"/>
            <ac:spMk id="5" creationId="{06EEA929-A08D-C0B1-668F-AF2CBA2A22DA}"/>
          </ac:spMkLst>
        </pc:spChg>
      </pc:sldChg>
      <pc:sldChg chg="modSp mod">
        <pc:chgData name="Anna Tennent" userId="0beedfa7-3bfe-4078-8d0c-d57494538d0f" providerId="ADAL" clId="{877C75C0-899E-5209-B8A1-EB7B97851181}" dt="2026-03-03T16:56:18.641" v="2" actId="34135"/>
        <pc:sldMkLst>
          <pc:docMk/>
          <pc:sldMk cId="1714430053" sldId="268"/>
        </pc:sldMkLst>
        <pc:spChg chg="mod">
          <ac:chgData name="Anna Tennent" userId="0beedfa7-3bfe-4078-8d0c-d57494538d0f" providerId="ADAL" clId="{877C75C0-899E-5209-B8A1-EB7B97851181}" dt="2026-03-03T16:56:18.641" v="2" actId="34135"/>
          <ac:spMkLst>
            <pc:docMk/>
            <pc:sldMk cId="1714430053" sldId="268"/>
            <ac:spMk id="5" creationId="{48BD65F6-A787-D78C-B8A6-4F30427F681A}"/>
          </ac:spMkLst>
        </pc:spChg>
        <pc:picChg chg="mod">
          <ac:chgData name="Anna Tennent" userId="0beedfa7-3bfe-4078-8d0c-d57494538d0f" providerId="ADAL" clId="{877C75C0-899E-5209-B8A1-EB7B97851181}" dt="2026-03-03T16:56:14.947" v="1" actId="34135"/>
          <ac:picMkLst>
            <pc:docMk/>
            <pc:sldMk cId="1714430053" sldId="268"/>
            <ac:picMk id="7" creationId="{BD50D09A-3F5A-5216-9B59-CB46E4E5F54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483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a:lnSpc>
                <a:spcPct val="150000"/>
              </a:lnSpc>
              <a:spcBef>
                <a:spcPts val="1200"/>
              </a:spcBef>
            </a:pPr>
            <a:endParaRPr lang="en-US" sz="2200" dirty="0">
              <a:effectLst/>
              <a:latin typeface="Helvetica Neue"/>
              <a:ea typeface="Helvetica Neue"/>
              <a:cs typeface="+mn-cs"/>
              <a:sym typeface="Helvetica Neue"/>
            </a:endParaRPr>
          </a:p>
        </p:txBody>
      </p:sp>
    </p:spTree>
    <p:extLst>
      <p:ext uri="{BB962C8B-B14F-4D97-AF65-F5344CB8AC3E}">
        <p14:creationId xmlns:p14="http://schemas.microsoft.com/office/powerpoint/2010/main" val="4206788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2200" dirty="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047316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5634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73577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0871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8055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6231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8488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z="3000" spc="-29">
                <a:latin typeface="Graphik Medium"/>
                <a:ea typeface="Graphik Medium"/>
                <a:cs typeface="Graphik Medium"/>
                <a:sym typeface="Graphik Medium"/>
              </a:defRPr>
            </a:lvl1pPr>
          </a:lstStyle>
          <a:p>
            <a:r>
              <a:t>Author and Date</a:t>
            </a:r>
          </a:p>
        </p:txBody>
      </p:sp>
      <p:sp>
        <p:nvSpPr>
          <p:cNvPr id="1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spc="-128"/>
            </a:lvl1pPr>
          </a:lstStyle>
          <a:p>
            <a:r>
              <a:t>Presentation Title</a:t>
            </a:r>
          </a:p>
        </p:txBody>
      </p:sp>
      <p:sp>
        <p:nvSpPr>
          <p:cNvPr id="13" name="Body Level One…"/>
          <p:cNvSpPr txBox="1">
            <a:spLocks noGrp="1"/>
          </p:cNvSpPr>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z="6000" spc="-59">
                <a:latin typeface="Graphik Semibold"/>
                <a:ea typeface="Graphik Semibold"/>
                <a:cs typeface="Graphik Semibold"/>
                <a:sym typeface="Graphik Semibold"/>
              </a:defRPr>
            </a:lvl1pPr>
            <a:lvl2pPr marL="0" indent="457200" algn="ctr" defTabSz="825500">
              <a:lnSpc>
                <a:spcPct val="100000"/>
              </a:lnSpc>
              <a:spcBef>
                <a:spcPts val="0"/>
              </a:spcBef>
              <a:buSzTx/>
              <a:buNone/>
              <a:defRPr sz="6000" spc="-59">
                <a:latin typeface="Graphik Semibold"/>
                <a:ea typeface="Graphik Semibold"/>
                <a:cs typeface="Graphik Semibold"/>
                <a:sym typeface="Graphik Semibold"/>
              </a:defRPr>
            </a:lvl2pPr>
            <a:lvl3pPr marL="0" indent="914400" algn="ctr" defTabSz="825500">
              <a:lnSpc>
                <a:spcPct val="100000"/>
              </a:lnSpc>
              <a:spcBef>
                <a:spcPts val="0"/>
              </a:spcBef>
              <a:buSzTx/>
              <a:buNone/>
              <a:defRPr sz="6000" spc="-59">
                <a:latin typeface="Graphik Semibold"/>
                <a:ea typeface="Graphik Semibold"/>
                <a:cs typeface="Graphik Semibold"/>
                <a:sym typeface="Graphik Semibold"/>
              </a:defRPr>
            </a:lvl3pPr>
            <a:lvl4pPr marL="0" indent="1371600" algn="ctr" defTabSz="825500">
              <a:lnSpc>
                <a:spcPct val="100000"/>
              </a:lnSpc>
              <a:spcBef>
                <a:spcPts val="0"/>
              </a:spcBef>
              <a:buSzTx/>
              <a:buNone/>
              <a:defRPr sz="6000" spc="-59">
                <a:latin typeface="Graphik Semibold"/>
                <a:ea typeface="Graphik Semibold"/>
                <a:cs typeface="Graphik Semibold"/>
                <a:sym typeface="Graphik Semibold"/>
              </a:defRPr>
            </a:lvl4pPr>
            <a:lvl5pPr marL="0" indent="1828800" algn="ctr" defTabSz="825500">
              <a:lnSpc>
                <a:spcPct val="100000"/>
              </a:lnSpc>
              <a:spcBef>
                <a:spcPts val="0"/>
              </a:spcBef>
              <a:buSzTx/>
              <a:buNone/>
              <a:defRPr sz="6000" spc="-59">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spc="-128">
                <a:solidFill>
                  <a:srgbClr val="FFFFFF"/>
                </a:solidFill>
              </a:defRPr>
            </a:lvl1pPr>
          </a:lstStyle>
          <a:p>
            <a:r>
              <a:t>Presentation Title</a:t>
            </a:r>
          </a:p>
        </p:txBody>
      </p:sp>
      <p:sp>
        <p:nvSpPr>
          <p:cNvPr id="23" name="Body Level One…"/>
          <p:cNvSpPr txBox="1">
            <a:spLocks noGrp="1"/>
          </p:cNvSpPr>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1pPr>
            <a:lvl2pPr marL="0" indent="4572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2pPr>
            <a:lvl3pPr marL="0" indent="9144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3pPr>
            <a:lvl4pPr marL="0" indent="13716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4pPr>
            <a:lvl5pPr marL="0" indent="18288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z="3000" spc="-29">
                <a:solidFill>
                  <a:srgbClr val="FFFFFF"/>
                </a:solidFill>
                <a:latin typeface="Graphik Medium"/>
                <a:ea typeface="Graphik Medium"/>
                <a:cs typeface="Graphik Medium"/>
                <a:sym typeface="Graphik Medium"/>
              </a:defRPr>
            </a:lvl1pPr>
          </a:lstStyle>
          <a:p>
            <a:r>
              <a:t>Author and Date</a:t>
            </a: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15495" y="4585102"/>
            <a:ext cx="9757338" cy="2540001"/>
          </a:xfrm>
          <a:prstGeom prst="rect">
            <a:avLst/>
          </a:prstGeom>
        </p:spPr>
        <p:txBody>
          <a:bodyPr anchor="b"/>
          <a:lstStyle/>
          <a:p>
            <a:r>
              <a:t>Slide Title</a:t>
            </a:r>
          </a:p>
        </p:txBody>
      </p:sp>
      <p:sp>
        <p:nvSpPr>
          <p:cNvPr id="33" name="Sea against sky at sunset"/>
          <p:cNvSpPr>
            <a:spLocks noGrp="1"/>
          </p:cNvSpPr>
          <p:nvPr>
            <p:ph type="pic" idx="21"/>
          </p:nvPr>
        </p:nvSpPr>
        <p:spPr>
          <a:xfrm>
            <a:off x="9283700" y="1270000"/>
            <a:ext cx="16751300" cy="11176000"/>
          </a:xfrm>
          <a:prstGeom prst="rect">
            <a:avLst/>
          </a:prstGeom>
        </p:spPr>
        <p:txBody>
          <a:bodyPr lIns="91439" tIns="45719" rIns="91439" bIns="45719">
            <a:noAutofit/>
          </a:bodyPr>
          <a:lstStyle/>
          <a:p>
            <a:endParaRPr/>
          </a:p>
        </p:txBody>
      </p:sp>
      <p:sp>
        <p:nvSpPr>
          <p:cNvPr id="34" name="Body Level One…"/>
          <p:cNvSpPr txBox="1">
            <a:spLocks noGrp="1"/>
          </p:cNvSpPr>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marL="0" indent="457200" algn="ctr" defTabSz="825500">
              <a:lnSpc>
                <a:spcPct val="100000"/>
              </a:lnSpc>
              <a:spcBef>
                <a:spcPts val="0"/>
              </a:spcBef>
              <a:buSzTx/>
              <a:buNone/>
              <a:defRPr spc="-44">
                <a:latin typeface="Graphik Semibold"/>
                <a:ea typeface="Graphik Semibold"/>
                <a:cs typeface="Graphik Semibold"/>
                <a:sym typeface="Graphik Semibold"/>
              </a:defRPr>
            </a:lvl2pPr>
            <a:lvl3pPr marL="0" indent="914400" algn="ctr" defTabSz="825500">
              <a:lnSpc>
                <a:spcPct val="100000"/>
              </a:lnSpc>
              <a:spcBef>
                <a:spcPts val="0"/>
              </a:spcBef>
              <a:buSzTx/>
              <a:buNone/>
              <a:defRPr spc="-44">
                <a:latin typeface="Graphik Semibold"/>
                <a:ea typeface="Graphik Semibold"/>
                <a:cs typeface="Graphik Semibold"/>
                <a:sym typeface="Graphik Semibold"/>
              </a:defRPr>
            </a:lvl3pPr>
            <a:lvl4pPr marL="0" indent="1371600" algn="ctr" defTabSz="825500">
              <a:lnSpc>
                <a:spcPct val="100000"/>
              </a:lnSpc>
              <a:spcBef>
                <a:spcPts val="0"/>
              </a:spcBef>
              <a:buSzTx/>
              <a:buNone/>
              <a:defRPr spc="-44">
                <a:latin typeface="Graphik Semibold"/>
                <a:ea typeface="Graphik Semibold"/>
                <a:cs typeface="Graphik Semibold"/>
                <a:sym typeface="Graphik Semibold"/>
              </a:defRPr>
            </a:lvl4pPr>
            <a:lvl5pPr marL="0" indent="1828800" algn="ctr" defTabSz="825500">
              <a:lnSpc>
                <a:spcPct val="100000"/>
              </a:lnSpc>
              <a:spcBef>
                <a:spcPts val="0"/>
              </a:spcBef>
              <a:buSzTx/>
              <a:buNone/>
              <a:defRPr spc="-44">
                <a:latin typeface="Graphik Semibold"/>
                <a:ea typeface="Graphik Semibold"/>
                <a:cs typeface="Graphik Semibold"/>
                <a:sym typeface="Graphik Semibold"/>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1219200" y="4013200"/>
            <a:ext cx="21945600" cy="8487148"/>
          </a:xfrm>
          <a:prstGeom prst="rect">
            <a:avLst/>
          </a:prstGeom>
        </p:spPr>
        <p:txBody>
          <a:bodyPr numCol="2" spcCol="2558384"/>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61" name="Sea against sky at sunset"/>
          <p:cNvSpPr>
            <a:spLocks noGrp="1"/>
          </p:cNvSpPr>
          <p:nvPr>
            <p:ph type="pic" idx="21"/>
          </p:nvPr>
        </p:nvSpPr>
        <p:spPr>
          <a:xfrm>
            <a:off x="12192644" y="718588"/>
            <a:ext cx="10972801" cy="12329624"/>
          </a:xfrm>
          <a:prstGeom prst="rect">
            <a:avLst/>
          </a:prstGeom>
        </p:spPr>
        <p:txBody>
          <a:bodyPr lIns="91439" tIns="45719" rIns="91439" bIns="45719">
            <a:noAutofit/>
          </a:bodyPr>
          <a:lstStyle/>
          <a:p>
            <a:endParaRPr/>
          </a:p>
        </p:txBody>
      </p:sp>
      <p:sp>
        <p:nvSpPr>
          <p:cNvPr id="62" name="Slide Subtitle"/>
          <p:cNvSpPr txBox="1">
            <a:spLocks noGrp="1"/>
          </p:cNvSpPr>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6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72" name="Slide Subtitle"/>
          <p:cNvSpPr txBox="1">
            <a:spLocks noGrp="1"/>
          </p:cNvSpPr>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7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82" name="Slide Subtitle"/>
          <p:cNvSpPr txBox="1">
            <a:spLocks noGrp="1"/>
          </p:cNvSpPr>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8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19200" y="3242270"/>
            <a:ext cx="21945600" cy="6604001"/>
          </a:xfrm>
          <a:prstGeom prst="rect">
            <a:avLst/>
          </a:prstGeom>
        </p:spPr>
        <p:txBody>
          <a:bodyPr anchor="ctr"/>
          <a:lstStyle>
            <a:lvl1pPr>
              <a:defRPr sz="12800" spc="0"/>
            </a:lvl1pPr>
          </a:lstStyle>
          <a:p>
            <a:r>
              <a:t>Section Title</a:t>
            </a:r>
          </a:p>
        </p:txBody>
      </p:sp>
      <p:sp>
        <p:nvSpPr>
          <p:cNvPr id="92"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prstGeom prst="rect">
            <a:avLst/>
          </a:prstGeom>
        </p:spPr>
        <p:txBody>
          <a:bodyPr/>
          <a:lstStyle/>
          <a:p>
            <a:r>
              <a:t>Slide Title</a:t>
            </a:r>
          </a:p>
        </p:txBody>
      </p:sp>
      <p:sp>
        <p:nvSpPr>
          <p:cNvPr id="100" name="Slide Subtitle"/>
          <p:cNvSpPr txBox="1">
            <a:spLocks noGrp="1"/>
          </p:cNvSpPr>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101"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prstGeom prst="rect">
            <a:avLst/>
          </a:prstGeom>
        </p:spPr>
        <p:txBody>
          <a:bodyPr/>
          <a:lstStyle/>
          <a:p>
            <a:r>
              <a:t>Agenda Title</a:t>
            </a:r>
          </a:p>
        </p:txBody>
      </p:sp>
      <p:sp>
        <p:nvSpPr>
          <p:cNvPr id="109" name="Body Level One…"/>
          <p:cNvSpPr txBox="1">
            <a:spLocks noGrp="1"/>
          </p:cNvSpPr>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z="6800" spc="-136">
                <a:latin typeface="Canela Deck Regular"/>
                <a:ea typeface="Canela Deck Regular"/>
                <a:cs typeface="Canela Deck Regular"/>
                <a:sym typeface="Canela Deck Regular"/>
              </a:defRPr>
            </a:lvl1pPr>
            <a:lvl2pPr marL="0" indent="457200" defTabSz="825500">
              <a:lnSpc>
                <a:spcPct val="100000"/>
              </a:lnSpc>
              <a:buSzTx/>
              <a:buNone/>
              <a:defRPr sz="6800" spc="-136">
                <a:latin typeface="Canela Deck Regular"/>
                <a:ea typeface="Canela Deck Regular"/>
                <a:cs typeface="Canela Deck Regular"/>
                <a:sym typeface="Canela Deck Regular"/>
              </a:defRPr>
            </a:lvl2pPr>
            <a:lvl3pPr marL="0" indent="914400" defTabSz="825500">
              <a:lnSpc>
                <a:spcPct val="100000"/>
              </a:lnSpc>
              <a:buSzTx/>
              <a:buNone/>
              <a:defRPr sz="6800" spc="-136">
                <a:latin typeface="Canela Deck Regular"/>
                <a:ea typeface="Canela Deck Regular"/>
                <a:cs typeface="Canela Deck Regular"/>
                <a:sym typeface="Canela Deck Regular"/>
              </a:defRPr>
            </a:lvl3pPr>
            <a:lvl4pPr marL="0" indent="1371600" defTabSz="825500">
              <a:lnSpc>
                <a:spcPct val="100000"/>
              </a:lnSpc>
              <a:buSzTx/>
              <a:buNone/>
              <a:defRPr sz="6800" spc="-136">
                <a:latin typeface="Canela Deck Regular"/>
                <a:ea typeface="Canela Deck Regular"/>
                <a:cs typeface="Canela Deck Regular"/>
                <a:sym typeface="Canela Deck Regular"/>
              </a:defRPr>
            </a:lvl4pPr>
            <a:lvl5pPr marL="0" indent="1828800" defTabSz="825500">
              <a:lnSpc>
                <a:spcPct val="100000"/>
              </a:lnSpc>
              <a:buSzTx/>
              <a:buNone/>
              <a:defRPr sz="6800" spc="-136">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110" name="Agenda Subtitle"/>
          <p:cNvSpPr txBox="1">
            <a:spLocks noGrp="1"/>
          </p:cNvSpPr>
          <p:nvPr>
            <p:ph type="body" sz="quarter" idx="21" hasCustomPrompt="1"/>
          </p:nvPr>
        </p:nvSpPr>
        <p:spPr>
          <a:xfrm>
            <a:off x="1219200" y="2387115"/>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Agenda Subtitle</a:t>
            </a:r>
          </a:p>
        </p:txBody>
      </p:sp>
      <p:sp>
        <p:nvSpPr>
          <p:cNvPr id="111"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457200" algn="ctr" defTabSz="2438400">
              <a:lnSpc>
                <a:spcPct val="80000"/>
              </a:lnSpc>
              <a:spcBef>
                <a:spcPts val="0"/>
              </a:spcBef>
              <a:buSzTx/>
              <a:buNone/>
              <a:defRPr sz="12800">
                <a:latin typeface="Canela Regular"/>
                <a:ea typeface="Canela Regular"/>
                <a:cs typeface="Canela Regular"/>
                <a:sym typeface="Canela Regular"/>
              </a:defRPr>
            </a:lvl2pPr>
            <a:lvl3pPr marL="0" indent="914400" algn="ctr" defTabSz="2438400">
              <a:lnSpc>
                <a:spcPct val="80000"/>
              </a:lnSpc>
              <a:spcBef>
                <a:spcPts val="0"/>
              </a:spcBef>
              <a:buSzTx/>
              <a:buNone/>
              <a:defRPr sz="12800">
                <a:latin typeface="Canela Regular"/>
                <a:ea typeface="Canela Regular"/>
                <a:cs typeface="Canela Regular"/>
                <a:sym typeface="Canela Regular"/>
              </a:defRPr>
            </a:lvl3pPr>
            <a:lvl4pPr marL="0" indent="1371600" algn="ctr" defTabSz="2438400">
              <a:lnSpc>
                <a:spcPct val="80000"/>
              </a:lnSpc>
              <a:spcBef>
                <a:spcPts val="0"/>
              </a:spcBef>
              <a:buSzTx/>
              <a:buNone/>
              <a:defRPr sz="12800">
                <a:latin typeface="Canela Regular"/>
                <a:ea typeface="Canela Regular"/>
                <a:cs typeface="Canela Regular"/>
                <a:sym typeface="Canela Regular"/>
              </a:defRPr>
            </a:lvl4pPr>
            <a:lvl5pPr marL="0" indent="1828800" algn="ctr" defTabSz="2438400">
              <a:lnSpc>
                <a:spcPct val="80000"/>
              </a:lnSpc>
              <a:spcBef>
                <a:spcPts val="0"/>
              </a:spcBef>
              <a:buSzTx/>
              <a:buNone/>
              <a:defRPr sz="128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Fact information"/>
          <p:cNvSpPr txBox="1">
            <a:spLocks noGrp="1"/>
          </p:cNvSpPr>
          <p:nvPr>
            <p:ph type="body" sz="quarter" idx="21" hasCustomPrompt="1"/>
          </p:nvPr>
        </p:nvSpPr>
        <p:spPr>
          <a:xfrm>
            <a:off x="1219200" y="8462239"/>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Fact information</a:t>
            </a:r>
          </a:p>
        </p:txBody>
      </p:sp>
      <p:sp>
        <p:nvSpPr>
          <p:cNvPr id="127" name="Body Level One…"/>
          <p:cNvSpPr txBox="1">
            <a:spLocks noGrp="1"/>
          </p:cNvSpPr>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457200" algn="ctr" defTabSz="2438400">
              <a:lnSpc>
                <a:spcPct val="80000"/>
              </a:lnSpc>
              <a:spcBef>
                <a:spcPts val="0"/>
              </a:spcBef>
              <a:buSzTx/>
              <a:buNone/>
              <a:defRPr sz="22400">
                <a:latin typeface="+mn-lt"/>
                <a:ea typeface="+mn-ea"/>
                <a:cs typeface="+mn-cs"/>
                <a:sym typeface="Canela Bold"/>
              </a:defRPr>
            </a:lvl2pPr>
            <a:lvl3pPr marL="0" indent="914400" algn="ctr" defTabSz="2438400">
              <a:lnSpc>
                <a:spcPct val="80000"/>
              </a:lnSpc>
              <a:spcBef>
                <a:spcPts val="0"/>
              </a:spcBef>
              <a:buSzTx/>
              <a:buNone/>
              <a:defRPr sz="22400">
                <a:latin typeface="+mn-lt"/>
                <a:ea typeface="+mn-ea"/>
                <a:cs typeface="+mn-cs"/>
                <a:sym typeface="Canela Bold"/>
              </a:defRPr>
            </a:lvl3pPr>
            <a:lvl4pPr marL="0" indent="1371600" algn="ctr" defTabSz="2438400">
              <a:lnSpc>
                <a:spcPct val="80000"/>
              </a:lnSpc>
              <a:spcBef>
                <a:spcPts val="0"/>
              </a:spcBef>
              <a:buSzTx/>
              <a:buNone/>
              <a:defRPr sz="22400">
                <a:latin typeface="+mn-lt"/>
                <a:ea typeface="+mn-ea"/>
                <a:cs typeface="+mn-cs"/>
                <a:sym typeface="Canela Bold"/>
              </a:defRPr>
            </a:lvl4pPr>
            <a:lvl5pPr marL="0" indent="1828800" algn="ctr" defTabSz="2438400">
              <a:lnSpc>
                <a:spcPct val="80000"/>
              </a:lnSpc>
              <a:spcBef>
                <a:spcPts val="0"/>
              </a:spcBef>
              <a:buSzTx/>
              <a:buNone/>
              <a:defRPr sz="22400">
                <a:latin typeface="+mn-lt"/>
                <a:ea typeface="+mn-ea"/>
                <a:cs typeface="+mn-cs"/>
                <a:sym typeface="Canela Bold"/>
              </a:defRPr>
            </a:lvl5pPr>
          </a:lstStyle>
          <a:p>
            <a:r>
              <a:t>100%</a:t>
            </a:r>
          </a:p>
          <a:p>
            <a:pPr lvl="1"/>
            <a:endParaRPr/>
          </a:p>
          <a:p>
            <a:pPr lvl="2"/>
            <a:endParaRPr/>
          </a:p>
          <a:p>
            <a:pPr lvl="3"/>
            <a:endParaRPr/>
          </a:p>
          <a:p>
            <a:pPr lvl="4"/>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1219200" y="11100053"/>
            <a:ext cx="21945602" cy="832613"/>
          </a:xfrm>
          <a:prstGeom prst="rect">
            <a:avLst/>
          </a:prstGeom>
        </p:spPr>
        <p:txBody>
          <a:bodyPr anchor="ct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Attribution</a:t>
            </a:r>
          </a:p>
        </p:txBody>
      </p:sp>
      <p:sp>
        <p:nvSpPr>
          <p:cNvPr id="136" name="Body Level One…"/>
          <p:cNvSpPr txBox="1">
            <a:spLocks noGrp="1"/>
          </p:cNvSpPr>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457200" algn="ctr" defTabSz="2438400">
              <a:lnSpc>
                <a:spcPct val="80000"/>
              </a:lnSpc>
              <a:spcBef>
                <a:spcPts val="0"/>
              </a:spcBef>
              <a:buSzTx/>
              <a:buNone/>
              <a:defRPr sz="8400">
                <a:latin typeface="+mn-lt"/>
                <a:ea typeface="+mn-ea"/>
                <a:cs typeface="+mn-cs"/>
                <a:sym typeface="Canela Bold"/>
              </a:defRPr>
            </a:lvl2pPr>
            <a:lvl3pPr marL="0" indent="914400" algn="ctr" defTabSz="2438400">
              <a:lnSpc>
                <a:spcPct val="80000"/>
              </a:lnSpc>
              <a:spcBef>
                <a:spcPts val="0"/>
              </a:spcBef>
              <a:buSzTx/>
              <a:buNone/>
              <a:defRPr sz="8400">
                <a:latin typeface="+mn-lt"/>
                <a:ea typeface="+mn-ea"/>
                <a:cs typeface="+mn-cs"/>
                <a:sym typeface="Canela Bold"/>
              </a:defRPr>
            </a:lvl3pPr>
            <a:lvl4pPr marL="0" indent="1371600" algn="ctr" defTabSz="2438400">
              <a:lnSpc>
                <a:spcPct val="80000"/>
              </a:lnSpc>
              <a:spcBef>
                <a:spcPts val="0"/>
              </a:spcBef>
              <a:buSzTx/>
              <a:buNone/>
              <a:defRPr sz="8400">
                <a:latin typeface="+mn-lt"/>
                <a:ea typeface="+mn-ea"/>
                <a:cs typeface="+mn-cs"/>
                <a:sym typeface="Canela Bold"/>
              </a:defRPr>
            </a:lvl4pPr>
            <a:lvl5pPr marL="0" indent="1828800" algn="ctr" defTabSz="2438400">
              <a:lnSpc>
                <a:spcPct val="80000"/>
              </a:lnSpc>
              <a:spcBef>
                <a:spcPts val="0"/>
              </a:spcBef>
              <a:buSzTx/>
              <a:buNone/>
              <a:defRPr sz="8400">
                <a:latin typeface="+mn-lt"/>
                <a:ea typeface="+mn-ea"/>
                <a:cs typeface="+mn-cs"/>
                <a:sym typeface="Canela Bold"/>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Sea against sky at sunset 2"/>
          <p:cNvSpPr>
            <a:spLocks noGrp="1"/>
          </p:cNvSpPr>
          <p:nvPr>
            <p:ph type="pic" sz="quarter" idx="21"/>
          </p:nvPr>
        </p:nvSpPr>
        <p:spPr>
          <a:xfrm>
            <a:off x="15744825" y="5581752"/>
            <a:ext cx="7365408" cy="8280401"/>
          </a:xfrm>
          <a:prstGeom prst="rect">
            <a:avLst/>
          </a:prstGeom>
        </p:spPr>
        <p:txBody>
          <a:bodyPr lIns="91439" tIns="45719" rIns="91439" bIns="45719">
            <a:noAutofit/>
          </a:bodyPr>
          <a:lstStyle/>
          <a:p>
            <a:endParaRPr/>
          </a:p>
        </p:txBody>
      </p:sp>
      <p:sp>
        <p:nvSpPr>
          <p:cNvPr id="145" name="Sea against sky at sunset 1"/>
          <p:cNvSpPr>
            <a:spLocks noGrp="1"/>
          </p:cNvSpPr>
          <p:nvPr>
            <p:ph type="pic" sz="quarter" idx="22"/>
          </p:nvPr>
        </p:nvSpPr>
        <p:spPr>
          <a:xfrm>
            <a:off x="15363825" y="1270000"/>
            <a:ext cx="8115300" cy="5409006"/>
          </a:xfrm>
          <a:prstGeom prst="rect">
            <a:avLst/>
          </a:prstGeom>
        </p:spPr>
        <p:txBody>
          <a:bodyPr lIns="91439" tIns="45719" rIns="91439" bIns="45719">
            <a:noAutofit/>
          </a:bodyPr>
          <a:lstStyle/>
          <a:p>
            <a:endParaRPr/>
          </a:p>
        </p:txBody>
      </p:sp>
      <p:sp>
        <p:nvSpPr>
          <p:cNvPr id="146" name="Beach and sea at sunset"/>
          <p:cNvSpPr>
            <a:spLocks noGrp="1"/>
          </p:cNvSpPr>
          <p:nvPr>
            <p:ph type="pic" idx="23"/>
          </p:nvPr>
        </p:nvSpPr>
        <p:spPr>
          <a:xfrm>
            <a:off x="-63500" y="1270000"/>
            <a:ext cx="16764000" cy="111760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each and sea at sunset"/>
          <p:cNvSpPr>
            <a:spLocks noGrp="1"/>
          </p:cNvSpPr>
          <p:nvPr>
            <p:ph type="pic" idx="21"/>
          </p:nvPr>
        </p:nvSpPr>
        <p:spPr>
          <a:xfrm>
            <a:off x="1270000" y="-423334"/>
            <a:ext cx="21844000" cy="14562668"/>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1997689" y="12700000"/>
            <a:ext cx="388621" cy="42926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1" name="Cover.png" descr="Cover.png"/>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rcRect/>
          <a:stretch>
            <a:fillRect/>
          </a:stretch>
        </p:blipFill>
        <p:spPr>
          <a:xfrm>
            <a:off x="-35217" y="-18055"/>
            <a:ext cx="24447980" cy="13813328"/>
          </a:xfrm>
          <a:prstGeom prst="rect">
            <a:avLst/>
          </a:prstGeom>
          <a:ln w="12700">
            <a:miter lim="400000"/>
          </a:ln>
        </p:spPr>
      </p:pic>
      <p:sp>
        <p:nvSpPr>
          <p:cNvPr id="172" name="Title here"/>
          <p:cNvSpPr txBox="1">
            <a:spLocks noGrp="1"/>
          </p:cNvSpPr>
          <p:nvPr>
            <p:ph type="ctrTitle"/>
          </p:nvPr>
        </p:nvSpPr>
        <p:spPr>
          <a:xfrm>
            <a:off x="1219200" y="7307362"/>
            <a:ext cx="21945600" cy="4267201"/>
          </a:xfrm>
          <a:prstGeom prst="rect">
            <a:avLst/>
          </a:prstGeom>
        </p:spPr>
        <p:txBody>
          <a:bodyPr/>
          <a:lstStyle>
            <a:lvl1pPr>
              <a:defRPr>
                <a:solidFill>
                  <a:srgbClr val="FFFFFF"/>
                </a:solidFill>
                <a:latin typeface="Aleo Bold"/>
                <a:ea typeface="Aleo Bold"/>
                <a:cs typeface="Aleo Bold"/>
                <a:sym typeface="Aleo Bold"/>
              </a:defRPr>
            </a:lvl1pPr>
          </a:lstStyle>
          <a:p>
            <a:r>
              <a:rPr lang="en-GB"/>
              <a:t>Prayer Meeting</a:t>
            </a:r>
            <a:endParaRPr lang="en-US"/>
          </a:p>
        </p:txBody>
      </p:sp>
      <p:sp>
        <p:nvSpPr>
          <p:cNvPr id="173" name="Subheading here"/>
          <p:cNvSpPr txBox="1">
            <a:spLocks noGrp="1"/>
          </p:cNvSpPr>
          <p:nvPr>
            <p:ph type="subTitle" sz="quarter" idx="1"/>
          </p:nvPr>
        </p:nvSpPr>
        <p:spPr>
          <a:xfrm>
            <a:off x="1219200" y="11331641"/>
            <a:ext cx="21945600" cy="2250594"/>
          </a:xfrm>
          <a:prstGeom prst="rect">
            <a:avLst/>
          </a:prstGeom>
        </p:spPr>
        <p:txBody>
          <a:bodyPr/>
          <a:lstStyle>
            <a:lvl1pPr>
              <a:defRPr>
                <a:solidFill>
                  <a:srgbClr val="FFFFFF"/>
                </a:solidFill>
                <a:latin typeface="Aleo Bold"/>
                <a:ea typeface="Aleo Bold"/>
                <a:cs typeface="Aleo Bold"/>
                <a:sym typeface="Aleo Bold"/>
              </a:defRPr>
            </a:lvl1pPr>
          </a:lstStyle>
          <a:p>
            <a:r>
              <a:rPr lang="en-GB"/>
              <a:t>for the Evangelization of East Asia’s peoples </a:t>
            </a: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1A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3CC87-37BD-5A18-06A0-D4D8F2664EED}"/>
              </a:ext>
            </a:extLst>
          </p:cNvPr>
          <p:cNvSpPr>
            <a:spLocks noGrp="1"/>
          </p:cNvSpPr>
          <p:nvPr>
            <p:ph type="title"/>
          </p:nvPr>
        </p:nvSpPr>
        <p:spPr>
          <a:xfrm>
            <a:off x="14061371" y="995082"/>
            <a:ext cx="9161776" cy="5298141"/>
          </a:xfrm>
        </p:spPr>
        <p:txBody>
          <a:bodyPr>
            <a:normAutofit/>
          </a:bodyPr>
          <a:lstStyle/>
          <a:p>
            <a:pPr>
              <a:lnSpc>
                <a:spcPct val="100000"/>
              </a:lnSpc>
              <a:spcBef>
                <a:spcPts val="600"/>
              </a:spcBef>
            </a:pPr>
            <a:r>
              <a:rPr lang="en-US" sz="7200" dirty="0">
                <a:solidFill>
                  <a:schemeClr val="bg1"/>
                </a:solidFill>
                <a:latin typeface="Aleo" pitchFamily="2" charset="77"/>
                <a:ea typeface="+mj-ea"/>
              </a:rPr>
              <a:t>Nearly</a:t>
            </a:r>
            <a:r>
              <a:rPr lang="en-US" sz="11500" dirty="0">
                <a:solidFill>
                  <a:schemeClr val="bg1"/>
                </a:solidFill>
                <a:latin typeface="Aleo" pitchFamily="2" charset="77"/>
                <a:ea typeface="+mj-ea"/>
              </a:rPr>
              <a:t> </a:t>
            </a:r>
            <a:br>
              <a:rPr lang="en-US" sz="11500" dirty="0">
                <a:solidFill>
                  <a:schemeClr val="bg1"/>
                </a:solidFill>
                <a:latin typeface="Aleo" pitchFamily="2" charset="77"/>
                <a:ea typeface="+mj-ea"/>
              </a:rPr>
            </a:br>
            <a:r>
              <a:rPr lang="en-US" sz="20000" dirty="0">
                <a:solidFill>
                  <a:schemeClr val="bg1"/>
                </a:solidFill>
                <a:latin typeface="Aleo" pitchFamily="2" charset="77"/>
                <a:ea typeface="+mj-ea"/>
              </a:rPr>
              <a:t>1 : 3</a:t>
            </a:r>
            <a:endParaRPr lang="en-US" dirty="0">
              <a:solidFill>
                <a:schemeClr val="bg1"/>
              </a:solidFill>
              <a:latin typeface="Aleo" pitchFamily="2" charset="77"/>
            </a:endParaRPr>
          </a:p>
        </p:txBody>
      </p:sp>
      <p:pic>
        <p:nvPicPr>
          <p:cNvPr id="7" name="Picture 6">
            <a:extLst>
              <a:ext uri="{FF2B5EF4-FFF2-40B4-BE49-F238E27FC236}">
                <a16:creationId xmlns:a16="http://schemas.microsoft.com/office/drawing/2014/main" id="{F8943EA0-D4BD-CA40-0829-0DFA884DC2BB}"/>
              </a:ext>
            </a:extLst>
          </p:cNvPr>
          <p:cNvPicPr>
            <a:picLocks noChangeAspect="1"/>
          </p:cNvPicPr>
          <p:nvPr/>
        </p:nvPicPr>
        <p:blipFill>
          <a:blip r:embed="rId3"/>
          <a:stretch>
            <a:fillRect/>
          </a:stretch>
        </p:blipFill>
        <p:spPr>
          <a:xfrm>
            <a:off x="0" y="-111987"/>
            <a:ext cx="12944261" cy="13939973"/>
          </a:xfrm>
          <a:prstGeom prst="rect">
            <a:avLst/>
          </a:prstGeom>
        </p:spPr>
      </p:pic>
      <p:sp>
        <p:nvSpPr>
          <p:cNvPr id="4" name="TextBox 3">
            <a:extLst>
              <a:ext uri="{FF2B5EF4-FFF2-40B4-BE49-F238E27FC236}">
                <a16:creationId xmlns:a16="http://schemas.microsoft.com/office/drawing/2014/main" id="{E80C6956-57B0-70C2-08F9-3566003FA52D}"/>
              </a:ext>
            </a:extLst>
          </p:cNvPr>
          <p:cNvSpPr txBox="1"/>
          <p:nvPr/>
        </p:nvSpPr>
        <p:spPr>
          <a:xfrm>
            <a:off x="14003024" y="5652449"/>
            <a:ext cx="9278471" cy="53963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lnSpc>
                <a:spcPct val="150000"/>
              </a:lnSpc>
            </a:pPr>
            <a:r>
              <a:rPr lang="en-US" sz="7200" dirty="0">
                <a:solidFill>
                  <a:schemeClr val="bg1"/>
                </a:solidFill>
                <a:latin typeface="Aleo" pitchFamily="2" charset="77"/>
              </a:rPr>
              <a:t>people in the world live in East and Southeast Asia</a:t>
            </a:r>
            <a:endParaRPr kumimoji="0" lang="en-US" sz="7200" b="0" i="0" u="none" strike="noStrike" cap="none" spc="0" normalizeH="0" baseline="0" dirty="0">
              <a:ln>
                <a:noFill/>
              </a:ln>
              <a:solidFill>
                <a:srgbClr val="000000"/>
              </a:solidFill>
              <a:effectLst/>
              <a:uFillTx/>
              <a:latin typeface="Canela Text Regular"/>
              <a:ea typeface="Canela Text Regular"/>
              <a:cs typeface="Canela Text Regular"/>
              <a:sym typeface="Canela Text Regular"/>
            </a:endParaRPr>
          </a:p>
        </p:txBody>
      </p:sp>
    </p:spTree>
    <p:extLst>
      <p:ext uri="{BB962C8B-B14F-4D97-AF65-F5344CB8AC3E}">
        <p14:creationId xmlns:p14="http://schemas.microsoft.com/office/powerpoint/2010/main" val="9234149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p:cNvGrpSpPr/>
        <p:nvPr/>
      </p:nvGrpSpPr>
      <p:grpSpPr>
        <a:xfrm>
          <a:off x="0" y="0"/>
          <a:ext cx="0" cy="0"/>
          <a:chOff x="0" y="0"/>
          <a:chExt cx="0" cy="0"/>
        </a:xfrm>
      </p:grpSpPr>
      <p:sp>
        <p:nvSpPr>
          <p:cNvPr id="196" name="Quote words"/>
          <p:cNvSpPr txBox="1">
            <a:spLocks noGrp="1"/>
          </p:cNvSpPr>
          <p:nvPr>
            <p:ph type="title"/>
          </p:nvPr>
        </p:nvSpPr>
        <p:spPr>
          <a:xfrm>
            <a:off x="1504398" y="3514580"/>
            <a:ext cx="21006066" cy="1727201"/>
          </a:xfrm>
          <a:prstGeom prst="rect">
            <a:avLst/>
          </a:prstGeom>
        </p:spPr>
        <p:txBody>
          <a:bodyPr/>
          <a:lstStyle>
            <a:lvl1pPr>
              <a:defRPr>
                <a:latin typeface="Aleo Bold"/>
                <a:ea typeface="Aleo Bold"/>
                <a:cs typeface="Aleo Bold"/>
                <a:sym typeface="Aleo Bold"/>
              </a:defRPr>
            </a:lvl1pPr>
          </a:lstStyle>
          <a:p>
            <a:r>
              <a:rPr lang="en-GB">
                <a:solidFill>
                  <a:schemeClr val="bg1"/>
                </a:solidFill>
              </a:rPr>
              <a:t>Less than 1 in 10 know and follow Jesus</a:t>
            </a:r>
            <a:endParaRPr>
              <a:solidFill>
                <a:schemeClr val="bg1"/>
              </a:solidFill>
            </a:endParaRPr>
          </a:p>
        </p:txBody>
      </p:sp>
      <p:pic>
        <p:nvPicPr>
          <p:cNvPr id="197" name="kaekew_86629_asian_woman_praying_and_kneeling_while_holding_the_59c4b343-05cf-45bd-a5b8-24b48c819fa1.png" descr="kaekew_86629_asian_woman_praying_and_kneeling_while_holding_the_59c4b343-05cf-45bd-a5b8-24b48c819fa1.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7960156"/>
            <a:ext cx="24384001" cy="578528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92" name="Even more words"/>
          <p:cNvSpPr txBox="1">
            <a:spLocks noGrp="1"/>
          </p:cNvSpPr>
          <p:nvPr>
            <p:ph type="body" idx="1"/>
          </p:nvPr>
        </p:nvSpPr>
        <p:spPr>
          <a:xfrm>
            <a:off x="3213100" y="1621950"/>
            <a:ext cx="17957800" cy="9506900"/>
          </a:xfrm>
          <a:prstGeom prst="rect">
            <a:avLst/>
          </a:prstGeom>
        </p:spPr>
        <p:txBody>
          <a:bodyPr>
            <a:normAutofit/>
          </a:bodyPr>
          <a:lstStyle>
            <a:lvl1pPr marL="0" indent="0">
              <a:buSzTx/>
              <a:buNone/>
              <a:defRPr>
                <a:latin typeface="Aleo Regular"/>
                <a:ea typeface="Aleo Regular"/>
                <a:cs typeface="Aleo Regular"/>
                <a:sym typeface="Aleo Regular"/>
              </a:defRPr>
            </a:lvl1pPr>
          </a:lstStyle>
          <a:p>
            <a:pPr>
              <a:lnSpc>
                <a:spcPct val="120000"/>
              </a:lnSpc>
            </a:pPr>
            <a:r>
              <a:rPr lang="en-US" sz="6000" dirty="0"/>
              <a:t>“How, then, can they call on the one they have not believed in? And how can they believe in the one of whom they have not heard? And how can they hear without someone preaching to them?” </a:t>
            </a:r>
          </a:p>
          <a:p>
            <a:pPr algn="r"/>
            <a:r>
              <a:rPr lang="en-US" sz="4800" dirty="0"/>
              <a:t>– Romans 10:14</a:t>
            </a:r>
          </a:p>
        </p:txBody>
      </p:sp>
      <p:pic>
        <p:nvPicPr>
          <p:cNvPr id="194" name="kaekew_86629_Missional_business_poster_for_coffee_beans_in_pack_15693036-0e12-4b56-a283-3d5649d495fe.png" descr="kaekew_86629_Missional_business_poster_for_coffee_beans_in_pack_15693036-0e12-4b56-a283-3d5649d495fe.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0" y="8141046"/>
            <a:ext cx="24410504" cy="5574954"/>
          </a:xfrm>
          <a:prstGeom prst="rect">
            <a:avLst/>
          </a:prstGeom>
          <a:ln w="12700">
            <a:miter lim="400000"/>
          </a:ln>
        </p:spPr>
      </p:pic>
      <p:pic>
        <p:nvPicPr>
          <p:cNvPr id="2" name="Picture 1" descr="EAPG 2026 OMF Web page QR code.png">
            <a:extLst>
              <a:ext uri="{FF2B5EF4-FFF2-40B4-BE49-F238E27FC236}">
                <a16:creationId xmlns:a16="http://schemas.microsoft.com/office/drawing/2014/main" id="{9AAD52EA-F1F8-2174-1749-F921E2DEAD93}"/>
              </a:ext>
            </a:extLst>
          </p:cNvPr>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Lst>
          </a:blip>
          <a:stretch>
            <a:fillRect/>
          </a:stretch>
        </p:blipFill>
        <p:spPr>
          <a:xfrm>
            <a:off x="834886" y="8758989"/>
            <a:ext cx="4001809" cy="4061937"/>
          </a:xfrm>
          <a:prstGeom prst="rect">
            <a:avLst/>
          </a:prstGeom>
          <a:solidFill>
            <a:srgbClr val="FFC000"/>
          </a:solidFill>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p:cNvGrpSpPr/>
        <p:nvPr/>
      </p:nvGrpSpPr>
      <p:grpSpPr>
        <a:xfrm>
          <a:off x="0" y="0"/>
          <a:ext cx="0" cy="0"/>
          <a:chOff x="0" y="0"/>
          <a:chExt cx="0" cy="0"/>
        </a:xfrm>
      </p:grpSpPr>
      <p:sp>
        <p:nvSpPr>
          <p:cNvPr id="175" name="Words"/>
          <p:cNvSpPr txBox="1">
            <a:spLocks noGrp="1"/>
          </p:cNvSpPr>
          <p:nvPr>
            <p:ph type="title"/>
          </p:nvPr>
        </p:nvSpPr>
        <p:spPr>
          <a:xfrm>
            <a:off x="6873484" y="1727200"/>
            <a:ext cx="16291316" cy="1930400"/>
          </a:xfrm>
          <a:prstGeom prst="rect">
            <a:avLst/>
          </a:prstGeom>
          <a:ln>
            <a:solidFill>
              <a:schemeClr val="accent1"/>
            </a:solidFill>
          </a:ln>
        </p:spPr>
        <p:txBody>
          <a:bodyPr/>
          <a:lstStyle>
            <a:lvl1pPr>
              <a:defRPr>
                <a:latin typeface="Aleo Bold"/>
                <a:ea typeface="Aleo Bold"/>
                <a:cs typeface="Aleo Bold"/>
                <a:sym typeface="Aleo Bold"/>
              </a:defRPr>
            </a:lvl1pPr>
          </a:lstStyle>
          <a:p>
            <a:r>
              <a:rPr lang="en-GB">
                <a:solidFill>
                  <a:schemeClr val="bg1"/>
                </a:solidFill>
              </a:rPr>
              <a:t>Big PICTURE Prayers</a:t>
            </a:r>
            <a:endParaRPr>
              <a:solidFill>
                <a:schemeClr val="bg1"/>
              </a:solidFill>
            </a:endParaRPr>
          </a:p>
        </p:txBody>
      </p:sp>
      <p:sp>
        <p:nvSpPr>
          <p:cNvPr id="177" name="More words"/>
          <p:cNvSpPr txBox="1">
            <a:spLocks noGrp="1"/>
          </p:cNvSpPr>
          <p:nvPr>
            <p:ph type="body" idx="21"/>
          </p:nvPr>
        </p:nvSpPr>
        <p:spPr>
          <a:xfrm>
            <a:off x="7518400" y="4035648"/>
            <a:ext cx="15900400" cy="851195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a:bodyPr>
          <a:lstStyle>
            <a:lvl1pPr>
              <a:defRPr>
                <a:latin typeface="Aleo Bold"/>
                <a:ea typeface="Aleo Bold"/>
                <a:cs typeface="Aleo Bold"/>
                <a:sym typeface="Aleo Bold"/>
              </a:defRPr>
            </a:lvl1pPr>
          </a:lstStyle>
          <a:p>
            <a:pPr>
              <a:lnSpc>
                <a:spcPts val="6400"/>
              </a:lnSpc>
              <a:spcBef>
                <a:spcPts val="3000"/>
              </a:spcBef>
            </a:pPr>
            <a:r>
              <a:rPr lang="en-GB" sz="4800">
                <a:solidFill>
                  <a:schemeClr val="bg1"/>
                </a:solidFill>
                <a:latin typeface="Aleo" pitchFamily="2" charset="77"/>
              </a:rPr>
              <a:t>For the Father to give Christians worldwide a vision for the evangelization of the peoples of East and Southeast Asia</a:t>
            </a:r>
          </a:p>
          <a:p>
            <a:pPr>
              <a:lnSpc>
                <a:spcPts val="6400"/>
              </a:lnSpc>
              <a:spcBef>
                <a:spcPts val="3000"/>
              </a:spcBef>
            </a:pPr>
            <a:r>
              <a:rPr lang="en-GB" sz="4800">
                <a:solidFill>
                  <a:schemeClr val="bg1"/>
                </a:solidFill>
                <a:latin typeface="Aleo" pitchFamily="2" charset="77"/>
              </a:rPr>
              <a:t>For Holy Spirit to work amongst the peoples of East and Southeast Asia so they know and follow the Lord Jesus</a:t>
            </a:r>
          </a:p>
          <a:p>
            <a:pPr>
              <a:lnSpc>
                <a:spcPts val="6400"/>
              </a:lnSpc>
              <a:spcBef>
                <a:spcPts val="3000"/>
              </a:spcBef>
            </a:pPr>
            <a:r>
              <a:rPr lang="en-GB" sz="4800">
                <a:solidFill>
                  <a:schemeClr val="bg1"/>
                </a:solidFill>
                <a:latin typeface="Aleo" pitchFamily="2" charset="77"/>
              </a:rPr>
              <a:t>For Lord to glorify himself by sustaining  and expanding a gospel ministry amongst the peoples who do not yet know Jesus</a:t>
            </a:r>
          </a:p>
          <a:p>
            <a:pPr>
              <a:lnSpc>
                <a:spcPts val="6400"/>
              </a:lnSpc>
              <a:spcBef>
                <a:spcPts val="3000"/>
              </a:spcBef>
            </a:pPr>
            <a:r>
              <a:rPr lang="en-GB" sz="4800">
                <a:solidFill>
                  <a:schemeClr val="bg1"/>
                </a:solidFill>
                <a:latin typeface="Aleo" pitchFamily="2" charset="77"/>
              </a:rPr>
              <a:t>For the provision of cross-cultural workers willing to live gospel lives amongst those who do not know Jesus</a:t>
            </a:r>
            <a:endParaRPr lang="en-GB" sz="5400">
              <a:solidFill>
                <a:schemeClr val="bg1"/>
              </a:solidFill>
              <a:latin typeface="Aleo" pitchFamily="2" charset="77"/>
            </a:endParaRPr>
          </a:p>
        </p:txBody>
      </p:sp>
      <p:pic>
        <p:nvPicPr>
          <p:cNvPr id="178" name="Thai grocery store.png" descr="Thai grocery store.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79692" y="0"/>
            <a:ext cx="6701091" cy="1461309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1AB"/>
        </a:solidFill>
        <a:effectLst/>
      </p:bgPr>
    </p:bg>
    <p:spTree>
      <p:nvGrpSpPr>
        <p:cNvPr id="1" name="">
          <a:extLst>
            <a:ext uri="{FF2B5EF4-FFF2-40B4-BE49-F238E27FC236}">
              <a16:creationId xmlns:a16="http://schemas.microsoft.com/office/drawing/2014/main" id="{A455F604-CDE3-BE89-692F-9ABD74FF4090}"/>
            </a:ext>
          </a:extLst>
        </p:cNvPr>
        <p:cNvGrpSpPr/>
        <p:nvPr/>
      </p:nvGrpSpPr>
      <p:grpSpPr>
        <a:xfrm>
          <a:off x="0" y="0"/>
          <a:ext cx="0" cy="0"/>
          <a:chOff x="0" y="0"/>
          <a:chExt cx="0" cy="0"/>
        </a:xfrm>
      </p:grpSpPr>
      <p:sp>
        <p:nvSpPr>
          <p:cNvPr id="180" name="Words">
            <a:extLst>
              <a:ext uri="{FF2B5EF4-FFF2-40B4-BE49-F238E27FC236}">
                <a16:creationId xmlns:a16="http://schemas.microsoft.com/office/drawing/2014/main" id="{32877F0C-D33A-1A32-F62D-9D3FB741607A}"/>
              </a:ext>
            </a:extLst>
          </p:cNvPr>
          <p:cNvSpPr txBox="1">
            <a:spLocks noGrp="1"/>
          </p:cNvSpPr>
          <p:nvPr>
            <p:ph type="title"/>
          </p:nvPr>
        </p:nvSpPr>
        <p:spPr>
          <a:xfrm>
            <a:off x="7488936" y="1216152"/>
            <a:ext cx="15875000" cy="1727200"/>
          </a:xfrm>
          <a:prstGeom prst="rect">
            <a:avLst/>
          </a:prstGeom>
        </p:spPr>
        <p:txBody>
          <a:bodyPr/>
          <a:lstStyle>
            <a:lvl1pPr>
              <a:defRPr>
                <a:latin typeface="Aleo Bold"/>
                <a:ea typeface="Aleo Bold"/>
                <a:cs typeface="Aleo Bold"/>
                <a:sym typeface="Aleo Bold"/>
              </a:defRPr>
            </a:lvl1pPr>
          </a:lstStyle>
          <a:p>
            <a:r>
              <a:rPr lang="en-GB">
                <a:solidFill>
                  <a:schemeClr val="bg1"/>
                </a:solidFill>
              </a:rPr>
              <a:t>Integral mission </a:t>
            </a:r>
          </a:p>
        </p:txBody>
      </p:sp>
      <p:sp>
        <p:nvSpPr>
          <p:cNvPr id="181" name="Even more words">
            <a:extLst>
              <a:ext uri="{FF2B5EF4-FFF2-40B4-BE49-F238E27FC236}">
                <a16:creationId xmlns:a16="http://schemas.microsoft.com/office/drawing/2014/main" id="{AED39FA8-9AEE-3003-E21F-800E36637C51}"/>
              </a:ext>
            </a:extLst>
          </p:cNvPr>
          <p:cNvSpPr txBox="1">
            <a:spLocks noGrp="1"/>
          </p:cNvSpPr>
          <p:nvPr>
            <p:ph type="body" idx="1"/>
          </p:nvPr>
        </p:nvSpPr>
        <p:spPr>
          <a:xfrm>
            <a:off x="7518400" y="4314952"/>
            <a:ext cx="15875000" cy="8740648"/>
          </a:xfrm>
          <a:prstGeom prst="rect">
            <a:avLst/>
          </a:prstGeom>
        </p:spPr>
        <p:txBody>
          <a:bodyPr>
            <a:normAutofit/>
          </a:bodyPr>
          <a:lstStyle>
            <a:lvl1pPr marL="0" indent="0">
              <a:buSzTx/>
              <a:buNone/>
              <a:defRPr>
                <a:latin typeface="Aleo Regular"/>
                <a:ea typeface="Aleo Regular"/>
                <a:cs typeface="Aleo Regular"/>
                <a:sym typeface="Aleo Regular"/>
              </a:defRPr>
            </a:lvl1pPr>
          </a:lstStyle>
          <a:p>
            <a:pPr defTabSz="825500">
              <a:lnSpc>
                <a:spcPts val="5600"/>
              </a:lnSpc>
              <a:buSzPct val="150000"/>
              <a:defRPr/>
            </a:pPr>
            <a:r>
              <a:rPr lang="en-US" sz="3600" dirty="0">
                <a:solidFill>
                  <a:schemeClr val="bg1"/>
                </a:solidFill>
              </a:rPr>
              <a:t>‘The word became flesh and made his dwelling among us.’ </a:t>
            </a:r>
          </a:p>
          <a:p>
            <a:pPr algn="r" defTabSz="825500">
              <a:lnSpc>
                <a:spcPts val="5600"/>
              </a:lnSpc>
              <a:spcBef>
                <a:spcPts val="0"/>
              </a:spcBef>
              <a:buSzPct val="150000"/>
              <a:defRPr/>
            </a:pPr>
            <a:r>
              <a:rPr lang="en-US" sz="3600" dirty="0">
                <a:solidFill>
                  <a:schemeClr val="bg1"/>
                </a:solidFill>
              </a:rPr>
              <a:t>- John 1:14</a:t>
            </a:r>
          </a:p>
          <a:p>
            <a:pPr marL="685800" indent="-685800" defTabSz="825500">
              <a:lnSpc>
                <a:spcPts val="5600"/>
              </a:lnSpc>
              <a:spcBef>
                <a:spcPts val="4200"/>
              </a:spcBef>
              <a:buSzPct val="150000"/>
              <a:buFont typeface="Arial" panose="020B0604020202020204" pitchFamily="34" charset="0"/>
              <a:buChar char="•"/>
              <a:defRPr/>
            </a:pPr>
            <a:r>
              <a:rPr lang="en-GB" spc="-44" dirty="0">
                <a:solidFill>
                  <a:srgbClr val="FFFFFF"/>
                </a:solidFill>
                <a:latin typeface="Aleo" pitchFamily="2" charset="77"/>
                <a:sym typeface="Aleo Bold"/>
              </a:rPr>
              <a:t>Pray for God to show the unreached of Asia his heart for them using Christians whose whole life reflects Jesus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the Lord will give Christians in East and Southeast Asia a fresh vision to see the unreached as he sees them</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Ask God to enable the wider church to embrace whole mind, body and soul gospel ministries </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Thank God for the privilege of being Christ’s ambassadors</a:t>
            </a:r>
          </a:p>
          <a:p>
            <a:endParaRPr lang="en-GB" dirty="0"/>
          </a:p>
        </p:txBody>
      </p:sp>
      <p:sp>
        <p:nvSpPr>
          <p:cNvPr id="182" name="More words">
            <a:extLst>
              <a:ext uri="{FF2B5EF4-FFF2-40B4-BE49-F238E27FC236}">
                <a16:creationId xmlns:a16="http://schemas.microsoft.com/office/drawing/2014/main" id="{4D09146D-6EE3-7C14-A219-E011189248AA}"/>
              </a:ext>
            </a:extLst>
          </p:cNvPr>
          <p:cNvSpPr txBox="1">
            <a:spLocks noGrp="1"/>
          </p:cNvSpPr>
          <p:nvPr>
            <p:ph type="body" idx="21"/>
          </p:nvPr>
        </p:nvSpPr>
        <p:spPr>
          <a:xfrm>
            <a:off x="6873482" y="2587752"/>
            <a:ext cx="16291320" cy="832613"/>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lvl1pPr>
              <a:defRPr>
                <a:latin typeface="Aleo Bold"/>
                <a:ea typeface="Aleo Bold"/>
                <a:cs typeface="Aleo Bold"/>
                <a:sym typeface="Aleo Bold"/>
              </a:defRPr>
            </a:lvl1pPr>
          </a:lstStyle>
          <a:p>
            <a:r>
              <a:rPr lang="en-GB" dirty="0">
                <a:solidFill>
                  <a:schemeClr val="bg1"/>
                </a:solidFill>
              </a:rPr>
              <a:t>… through living lives modelled on Jesus</a:t>
            </a:r>
            <a:endParaRPr dirty="0">
              <a:solidFill>
                <a:schemeClr val="bg1"/>
              </a:solidFill>
            </a:endParaRPr>
          </a:p>
        </p:txBody>
      </p:sp>
      <p:pic>
        <p:nvPicPr>
          <p:cNvPr id="4" name="Thai grocery store.png">
            <a:extLst>
              <a:ext uri="{FF2B5EF4-FFF2-40B4-BE49-F238E27FC236}">
                <a16:creationId xmlns:a16="http://schemas.microsoft.com/office/drawing/2014/main" id="{385A1471-7C74-79FD-196A-42C095AC475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701" y="0"/>
            <a:ext cx="6668647" cy="13716000"/>
          </a:xfrm>
          <a:prstGeom prst="rect">
            <a:avLst/>
          </a:prstGeom>
          <a:ln w="12700">
            <a:miter lim="400000"/>
          </a:ln>
        </p:spPr>
      </p:pic>
    </p:spTree>
    <p:extLst>
      <p:ext uri="{BB962C8B-B14F-4D97-AF65-F5344CB8AC3E}">
        <p14:creationId xmlns:p14="http://schemas.microsoft.com/office/powerpoint/2010/main" val="340179108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a:extLst>
            <a:ext uri="{FF2B5EF4-FFF2-40B4-BE49-F238E27FC236}">
              <a16:creationId xmlns:a16="http://schemas.microsoft.com/office/drawing/2014/main" id="{4D5A2A42-46B0-3E31-B65F-5164BFABCD84}"/>
            </a:ext>
          </a:extLst>
        </p:cNvPr>
        <p:cNvGrpSpPr/>
        <p:nvPr/>
      </p:nvGrpSpPr>
      <p:grpSpPr>
        <a:xfrm>
          <a:off x="0" y="0"/>
          <a:ext cx="0" cy="0"/>
          <a:chOff x="0" y="0"/>
          <a:chExt cx="0" cy="0"/>
        </a:xfrm>
      </p:grpSpPr>
      <p:sp>
        <p:nvSpPr>
          <p:cNvPr id="180" name="Words">
            <a:extLst>
              <a:ext uri="{FF2B5EF4-FFF2-40B4-BE49-F238E27FC236}">
                <a16:creationId xmlns:a16="http://schemas.microsoft.com/office/drawing/2014/main" id="{89A14413-3583-F448-0512-6884817F527A}"/>
              </a:ext>
            </a:extLst>
          </p:cNvPr>
          <p:cNvSpPr txBox="1">
            <a:spLocks noGrp="1"/>
          </p:cNvSpPr>
          <p:nvPr>
            <p:ph type="title"/>
          </p:nvPr>
        </p:nvSpPr>
        <p:spPr>
          <a:xfrm>
            <a:off x="7488936" y="1216152"/>
            <a:ext cx="15900400" cy="1371598"/>
          </a:xfrm>
          <a:prstGeom prst="rect">
            <a:avLst/>
          </a:prstGeom>
        </p:spPr>
        <p:txBody>
          <a:bodyPr>
            <a:normAutofit/>
          </a:bodyPr>
          <a:lstStyle>
            <a:lvl1pPr>
              <a:defRPr>
                <a:latin typeface="Aleo Bold"/>
                <a:ea typeface="Aleo Bold"/>
                <a:cs typeface="Aleo Bold"/>
                <a:sym typeface="Aleo Bold"/>
              </a:defRPr>
            </a:lvl1pPr>
          </a:lstStyle>
          <a:p>
            <a:r>
              <a:rPr lang="en-GB">
                <a:solidFill>
                  <a:schemeClr val="bg1"/>
                </a:solidFill>
              </a:rPr>
              <a:t>Planting churches</a:t>
            </a:r>
            <a:endParaRPr>
              <a:solidFill>
                <a:schemeClr val="bg1"/>
              </a:solidFill>
            </a:endParaRPr>
          </a:p>
        </p:txBody>
      </p:sp>
      <p:sp>
        <p:nvSpPr>
          <p:cNvPr id="182" name="More words">
            <a:extLst>
              <a:ext uri="{FF2B5EF4-FFF2-40B4-BE49-F238E27FC236}">
                <a16:creationId xmlns:a16="http://schemas.microsoft.com/office/drawing/2014/main" id="{814C57EB-EEC0-8B5E-8B22-6188166B22AC}"/>
              </a:ext>
            </a:extLst>
          </p:cNvPr>
          <p:cNvSpPr txBox="1">
            <a:spLocks noGrp="1"/>
          </p:cNvSpPr>
          <p:nvPr>
            <p:ph type="body" idx="21"/>
          </p:nvPr>
        </p:nvSpPr>
        <p:spPr>
          <a:xfrm>
            <a:off x="7493000" y="2587752"/>
            <a:ext cx="15900400" cy="1092200"/>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a:bodyPr>
          <a:lstStyle>
            <a:lvl1pPr>
              <a:defRPr>
                <a:latin typeface="Aleo Bold"/>
                <a:ea typeface="Aleo Bold"/>
                <a:cs typeface="Aleo Bold"/>
                <a:sym typeface="Aleo Bold"/>
              </a:defRPr>
            </a:lvl1pPr>
          </a:lstStyle>
          <a:p>
            <a:r>
              <a:rPr lang="en-GB" sz="4800">
                <a:solidFill>
                  <a:schemeClr val="bg1"/>
                </a:solidFill>
              </a:rPr>
              <a:t>… and building an empowered body of believers </a:t>
            </a:r>
            <a:endParaRPr sz="4800">
              <a:solidFill>
                <a:schemeClr val="bg1"/>
              </a:solidFill>
            </a:endParaRPr>
          </a:p>
        </p:txBody>
      </p:sp>
      <p:pic>
        <p:nvPicPr>
          <p:cNvPr id="3" name="Thai grocery store.png">
            <a:extLst>
              <a:ext uri="{FF2B5EF4-FFF2-40B4-BE49-F238E27FC236}">
                <a16:creationId xmlns:a16="http://schemas.microsoft.com/office/drawing/2014/main" id="{0BD28143-7AF4-5332-4A9A-FB34381AA24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26825" y="0"/>
            <a:ext cx="6668647" cy="13716000"/>
          </a:xfrm>
          <a:prstGeom prst="rect">
            <a:avLst/>
          </a:prstGeom>
          <a:ln w="12700">
            <a:miter lim="400000"/>
          </a:ln>
        </p:spPr>
      </p:pic>
      <p:sp>
        <p:nvSpPr>
          <p:cNvPr id="6" name="Even more words">
            <a:extLst>
              <a:ext uri="{FF2B5EF4-FFF2-40B4-BE49-F238E27FC236}">
                <a16:creationId xmlns:a16="http://schemas.microsoft.com/office/drawing/2014/main" id="{935F86F7-6D32-4FD6-174E-78B373F29EB6}"/>
              </a:ext>
            </a:extLst>
          </p:cNvPr>
          <p:cNvSpPr txBox="1">
            <a:spLocks noGrp="1"/>
          </p:cNvSpPr>
          <p:nvPr>
            <p:ph type="body" idx="1"/>
          </p:nvPr>
        </p:nvSpPr>
        <p:spPr>
          <a:xfrm>
            <a:off x="7488936" y="4242107"/>
            <a:ext cx="15897086" cy="9412091"/>
          </a:xfrm>
          <a:prstGeom prst="rect">
            <a:avLst/>
          </a:prstGeom>
        </p:spPr>
        <p:txBody>
          <a:bodyPr>
            <a:normAutofit/>
          </a:bodyPr>
          <a:lstStyle>
            <a:lvl1pPr marL="0" indent="0">
              <a:buSzTx/>
              <a:buNone/>
              <a:defRPr>
                <a:latin typeface="Aleo Regular"/>
                <a:ea typeface="Aleo Regular"/>
                <a:cs typeface="Aleo Regular"/>
                <a:sym typeface="Aleo Regular"/>
              </a:defRPr>
            </a:lvl1pPr>
          </a:lstStyle>
          <a:p>
            <a:pPr defTabSz="825500">
              <a:lnSpc>
                <a:spcPts val="5600"/>
              </a:lnSpc>
              <a:buSzPct val="150000"/>
              <a:defRPr/>
            </a:pPr>
            <a:r>
              <a:rPr lang="en-US" sz="3600" dirty="0">
                <a:solidFill>
                  <a:schemeClr val="bg1"/>
                </a:solidFill>
              </a:rPr>
              <a:t>‘… so that the body of Christ may be built up until we all reach unity in the faith and in the knowledge of the Son of God and become mature, attaining to the whole measure of the fullness of Christ’.’ </a:t>
            </a:r>
          </a:p>
          <a:p>
            <a:pPr algn="r" defTabSz="825500">
              <a:lnSpc>
                <a:spcPts val="5600"/>
              </a:lnSpc>
              <a:spcBef>
                <a:spcPts val="0"/>
              </a:spcBef>
              <a:buSzPct val="150000"/>
              <a:defRPr/>
            </a:pPr>
            <a:r>
              <a:rPr lang="en-US" sz="3600" dirty="0">
                <a:solidFill>
                  <a:schemeClr val="bg1"/>
                </a:solidFill>
              </a:rPr>
              <a:t>- Ephesians 4:12-13</a:t>
            </a:r>
          </a:p>
          <a:p>
            <a:pPr marL="571500" indent="-571500" defTabSz="825500">
              <a:lnSpc>
                <a:spcPts val="5600"/>
              </a:lnSpc>
              <a:spcBef>
                <a:spcPts val="4200"/>
              </a:spcBef>
              <a:buSzPct val="150000"/>
              <a:buFont typeface="Arial" panose="020B0604020202020204" pitchFamily="34" charset="0"/>
              <a:buChar char="•"/>
              <a:defRPr/>
            </a:pPr>
            <a:r>
              <a:rPr lang="en-GB" spc="-44" dirty="0">
                <a:solidFill>
                  <a:srgbClr val="FFFFFF"/>
                </a:solidFill>
                <a:latin typeface="Aleo" pitchFamily="2" charset="77"/>
                <a:sym typeface="Aleo Bold"/>
              </a:rPr>
              <a:t>Ask the Lord to raise up new churches amongst unreached peoples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for the new churches to look to God for their needs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God will give  church planting teams wisdom and strength to strive for the Kingdom in all circumstances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Ask God to show you how to help empower your church</a:t>
            </a:r>
          </a:p>
          <a:p>
            <a:endParaRPr lang="en-GB" dirty="0"/>
          </a:p>
        </p:txBody>
      </p:sp>
    </p:spTree>
    <p:extLst>
      <p:ext uri="{BB962C8B-B14F-4D97-AF65-F5344CB8AC3E}">
        <p14:creationId xmlns:p14="http://schemas.microsoft.com/office/powerpoint/2010/main" val="165859400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86347D56-2B13-75A2-9D4C-DF6C3BE194E6}"/>
            </a:ext>
          </a:extLst>
        </p:cNvPr>
        <p:cNvGrpSpPr/>
        <p:nvPr/>
      </p:nvGrpSpPr>
      <p:grpSpPr>
        <a:xfrm>
          <a:off x="0" y="0"/>
          <a:ext cx="0" cy="0"/>
          <a:chOff x="0" y="0"/>
          <a:chExt cx="0" cy="0"/>
        </a:xfrm>
      </p:grpSpPr>
      <p:sp>
        <p:nvSpPr>
          <p:cNvPr id="180" name="Words">
            <a:extLst>
              <a:ext uri="{FF2B5EF4-FFF2-40B4-BE49-F238E27FC236}">
                <a16:creationId xmlns:a16="http://schemas.microsoft.com/office/drawing/2014/main" id="{4B416E0E-76C4-8B26-C5B9-D4509FF0445C}"/>
              </a:ext>
            </a:extLst>
          </p:cNvPr>
          <p:cNvSpPr txBox="1">
            <a:spLocks noGrp="1"/>
          </p:cNvSpPr>
          <p:nvPr>
            <p:ph type="title"/>
          </p:nvPr>
        </p:nvSpPr>
        <p:spPr>
          <a:xfrm>
            <a:off x="6873484" y="1216152"/>
            <a:ext cx="16291316" cy="1371599"/>
          </a:xfrm>
          <a:prstGeom prst="rect">
            <a:avLst/>
          </a:prstGeom>
        </p:spPr>
        <p:txBody>
          <a:bodyPr/>
          <a:lstStyle>
            <a:lvl1pPr>
              <a:defRPr>
                <a:latin typeface="Aleo Bold"/>
                <a:ea typeface="Aleo Bold"/>
                <a:cs typeface="Aleo Bold"/>
                <a:sym typeface="Aleo Bold"/>
              </a:defRPr>
            </a:lvl1pPr>
          </a:lstStyle>
          <a:p>
            <a:r>
              <a:rPr lang="en-GB"/>
              <a:t>Marketplace ministry</a:t>
            </a:r>
            <a:endParaRPr/>
          </a:p>
        </p:txBody>
      </p:sp>
      <p:sp>
        <p:nvSpPr>
          <p:cNvPr id="181" name="Even more words">
            <a:extLst>
              <a:ext uri="{FF2B5EF4-FFF2-40B4-BE49-F238E27FC236}">
                <a16:creationId xmlns:a16="http://schemas.microsoft.com/office/drawing/2014/main" id="{70A69E7E-2D8C-ECF7-0FB1-FEED56F8AE4E}"/>
              </a:ext>
            </a:extLst>
          </p:cNvPr>
          <p:cNvSpPr txBox="1">
            <a:spLocks noGrp="1"/>
          </p:cNvSpPr>
          <p:nvPr>
            <p:ph type="body" idx="1"/>
          </p:nvPr>
        </p:nvSpPr>
        <p:spPr>
          <a:xfrm>
            <a:off x="7289799" y="4013199"/>
            <a:ext cx="15875001" cy="9630690"/>
          </a:xfrm>
          <a:prstGeom prst="rect">
            <a:avLst/>
          </a:prstGeom>
        </p:spPr>
        <p:txBody>
          <a:bodyPr lIns="50800" tIns="50800" rIns="50800" bIns="50800" anchor="t">
            <a:normAutofit fontScale="85000" lnSpcReduction="10000"/>
          </a:bodyPr>
          <a:lstStyle>
            <a:lvl1pPr marL="0" indent="0">
              <a:buSzTx/>
              <a:buNone/>
              <a:defRPr>
                <a:latin typeface="Aleo Regular"/>
                <a:ea typeface="Aleo Regular"/>
                <a:cs typeface="Aleo Regular"/>
                <a:sym typeface="Aleo Regular"/>
              </a:defRPr>
            </a:lvl1pPr>
          </a:lstStyle>
          <a:p>
            <a:pPr defTabSz="825500">
              <a:lnSpc>
                <a:spcPts val="5600"/>
              </a:lnSpc>
            </a:pPr>
            <a:r>
              <a:rPr lang="en-GB" sz="4200" spc="-44" dirty="0">
                <a:solidFill>
                  <a:schemeClr val="tx1"/>
                </a:solidFill>
                <a:latin typeface="Aleo" pitchFamily="2" charset="77"/>
              </a:rPr>
              <a:t>‘In the same way, let your light shine before others, that they may see your good deeds and glorify your Father in heaven.’</a:t>
            </a:r>
          </a:p>
          <a:p>
            <a:pPr algn="r" defTabSz="825500">
              <a:lnSpc>
                <a:spcPts val="5600"/>
              </a:lnSpc>
              <a:spcBef>
                <a:spcPts val="0"/>
              </a:spcBef>
            </a:pPr>
            <a:r>
              <a:rPr lang="en-GB" sz="4200" spc="-44" dirty="0">
                <a:solidFill>
                  <a:schemeClr val="tx1"/>
                </a:solidFill>
                <a:latin typeface="Aleo" pitchFamily="2" charset="77"/>
              </a:rPr>
              <a:t>- Matthew 5:16</a:t>
            </a:r>
          </a:p>
          <a:p>
            <a:pPr marL="685800" indent="-685800" defTabSz="825500">
              <a:lnSpc>
                <a:spcPts val="5600"/>
              </a:lnSpc>
              <a:spcBef>
                <a:spcPts val="4200"/>
              </a:spcBef>
              <a:buFont typeface="Arial" panose="020B0604020202020204" pitchFamily="34" charset="0"/>
              <a:buChar char="•"/>
            </a:pPr>
            <a:r>
              <a:rPr lang="en-GB" sz="5200" spc="-44" dirty="0">
                <a:solidFill>
                  <a:schemeClr val="tx1"/>
                </a:solidFill>
                <a:latin typeface="Aleo"/>
              </a:rPr>
              <a:t>Praise God for using ordinary people’s skills to relocate them to the places where he calls them</a:t>
            </a:r>
          </a:p>
          <a:p>
            <a:pPr marL="685800" indent="-685800" defTabSz="825500">
              <a:lnSpc>
                <a:spcPts val="5600"/>
              </a:lnSpc>
              <a:buFont typeface="Arial" panose="020B0604020202020204" pitchFamily="34" charset="0"/>
              <a:buChar char="•"/>
            </a:pPr>
            <a:r>
              <a:rPr lang="en-GB" sz="5200" spc="-44" dirty="0">
                <a:solidFill>
                  <a:schemeClr val="tx1"/>
                </a:solidFill>
                <a:latin typeface="Aleo" pitchFamily="2" charset="77"/>
              </a:rPr>
              <a:t>Ask God to equip and send people to share their faith and make disciples using their professions cross-culturally</a:t>
            </a:r>
          </a:p>
          <a:p>
            <a:pPr marL="685800" indent="-685800" defTabSz="825500">
              <a:lnSpc>
                <a:spcPts val="5600"/>
              </a:lnSpc>
              <a:buFont typeface="Arial" panose="020B0604020202020204" pitchFamily="34" charset="0"/>
              <a:buChar char="•"/>
            </a:pPr>
            <a:r>
              <a:rPr lang="en-GB" sz="5200" spc="-44" dirty="0">
                <a:solidFill>
                  <a:schemeClr val="tx1"/>
                </a:solidFill>
                <a:latin typeface="Aleo" pitchFamily="2" charset="77"/>
              </a:rPr>
              <a:t>Pray God will give the people of East and Southeast Asia soft hearts to hear the gospel from co-workers and employers</a:t>
            </a:r>
          </a:p>
          <a:p>
            <a:pPr marL="685800" indent="-685800" defTabSz="825500">
              <a:lnSpc>
                <a:spcPts val="5600"/>
              </a:lnSpc>
              <a:buFont typeface="Arial" panose="020B0604020202020204" pitchFamily="34" charset="0"/>
              <a:buChar char="•"/>
            </a:pPr>
            <a:r>
              <a:rPr lang="en-GB" sz="5200" spc="-44" dirty="0">
                <a:solidFill>
                  <a:schemeClr val="tx1"/>
                </a:solidFill>
                <a:latin typeface="Aleo"/>
              </a:rPr>
              <a:t>Ask God to show you how you can use your work to glorify him.15</a:t>
            </a:r>
          </a:p>
          <a:p>
            <a:pPr marL="685800" indent="-685800" defTabSz="825500">
              <a:lnSpc>
                <a:spcPts val="5600"/>
              </a:lnSpc>
              <a:buFont typeface="Arial" panose="020B0604020202020204" pitchFamily="34" charset="0"/>
              <a:buChar char="•"/>
            </a:pPr>
            <a:endParaRPr lang="en-GB" spc="-44" dirty="0">
              <a:solidFill>
                <a:schemeClr val="tx1"/>
              </a:solidFill>
              <a:latin typeface="Aleo" pitchFamily="2" charset="77"/>
            </a:endParaRPr>
          </a:p>
        </p:txBody>
      </p:sp>
      <p:sp>
        <p:nvSpPr>
          <p:cNvPr id="182" name="More words">
            <a:extLst>
              <a:ext uri="{FF2B5EF4-FFF2-40B4-BE49-F238E27FC236}">
                <a16:creationId xmlns:a16="http://schemas.microsoft.com/office/drawing/2014/main" id="{A1D7263E-01F5-EB5D-CDC6-15F2389072CA}"/>
              </a:ext>
            </a:extLst>
          </p:cNvPr>
          <p:cNvSpPr txBox="1">
            <a:spLocks noGrp="1"/>
          </p:cNvSpPr>
          <p:nvPr>
            <p:ph type="body" idx="21"/>
          </p:nvPr>
        </p:nvSpPr>
        <p:spPr>
          <a:xfrm>
            <a:off x="6873482" y="2590800"/>
            <a:ext cx="16291320" cy="1422399"/>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a:bodyPr>
          <a:lstStyle>
            <a:lvl1pPr>
              <a:defRPr>
                <a:latin typeface="Aleo Bold"/>
                <a:ea typeface="Aleo Bold"/>
                <a:cs typeface="Aleo Bold"/>
                <a:sym typeface="Aleo Bold"/>
              </a:defRPr>
            </a:lvl1pPr>
          </a:lstStyle>
          <a:p>
            <a:r>
              <a:rPr lang="en-GB"/>
              <a:t>… using the Lord’s gifting to make Jesus known </a:t>
            </a:r>
            <a:endParaRPr/>
          </a:p>
        </p:txBody>
      </p:sp>
      <p:pic>
        <p:nvPicPr>
          <p:cNvPr id="4" name="Thai grocery store.png">
            <a:extLst>
              <a:ext uri="{FF2B5EF4-FFF2-40B4-BE49-F238E27FC236}">
                <a16:creationId xmlns:a16="http://schemas.microsoft.com/office/drawing/2014/main" id="{CC67A5C1-3412-4FCB-9808-92158842E6F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526825" y="0"/>
            <a:ext cx="6668647" cy="13716000"/>
          </a:xfrm>
          <a:prstGeom prst="rect">
            <a:avLst/>
          </a:prstGeom>
          <a:ln w="12700">
            <a:miter lim="400000"/>
          </a:ln>
        </p:spPr>
      </p:pic>
    </p:spTree>
    <p:extLst>
      <p:ext uri="{BB962C8B-B14F-4D97-AF65-F5344CB8AC3E}">
        <p14:creationId xmlns:p14="http://schemas.microsoft.com/office/powerpoint/2010/main" val="84639306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1AB"/>
        </a:solidFill>
        <a:effectLst/>
      </p:bgPr>
    </p:bg>
    <p:spTree>
      <p:nvGrpSpPr>
        <p:cNvPr id="1" name="">
          <a:extLst>
            <a:ext uri="{FF2B5EF4-FFF2-40B4-BE49-F238E27FC236}">
              <a16:creationId xmlns:a16="http://schemas.microsoft.com/office/drawing/2014/main" id="{D5025CB7-3A0E-E670-0E8A-C6EC5B2D9A11}"/>
            </a:ext>
          </a:extLst>
        </p:cNvPr>
        <p:cNvGrpSpPr/>
        <p:nvPr/>
      </p:nvGrpSpPr>
      <p:grpSpPr>
        <a:xfrm>
          <a:off x="0" y="0"/>
          <a:ext cx="0" cy="0"/>
          <a:chOff x="0" y="0"/>
          <a:chExt cx="0" cy="0"/>
        </a:xfrm>
      </p:grpSpPr>
      <p:sp>
        <p:nvSpPr>
          <p:cNvPr id="180" name="Words">
            <a:extLst>
              <a:ext uri="{FF2B5EF4-FFF2-40B4-BE49-F238E27FC236}">
                <a16:creationId xmlns:a16="http://schemas.microsoft.com/office/drawing/2014/main" id="{1AAAB2C3-C7A4-C70E-62EC-9A2D3FB90622}"/>
              </a:ext>
            </a:extLst>
          </p:cNvPr>
          <p:cNvSpPr txBox="1">
            <a:spLocks noGrp="1"/>
          </p:cNvSpPr>
          <p:nvPr>
            <p:ph type="title"/>
          </p:nvPr>
        </p:nvSpPr>
        <p:spPr>
          <a:xfrm>
            <a:off x="6873484" y="1216152"/>
            <a:ext cx="16291316" cy="1727200"/>
          </a:xfrm>
          <a:prstGeom prst="rect">
            <a:avLst/>
          </a:prstGeom>
        </p:spPr>
        <p:txBody>
          <a:bodyPr/>
          <a:lstStyle>
            <a:lvl1pPr>
              <a:defRPr>
                <a:latin typeface="Aleo Bold"/>
                <a:ea typeface="Aleo Bold"/>
                <a:cs typeface="Aleo Bold"/>
                <a:sym typeface="Aleo Bold"/>
              </a:defRPr>
            </a:lvl1pPr>
          </a:lstStyle>
          <a:p>
            <a:r>
              <a:rPr lang="en-GB">
                <a:solidFill>
                  <a:schemeClr val="bg1"/>
                </a:solidFill>
              </a:rPr>
              <a:t>Living life</a:t>
            </a:r>
            <a:endParaRPr>
              <a:solidFill>
                <a:schemeClr val="bg1"/>
              </a:solidFill>
            </a:endParaRPr>
          </a:p>
        </p:txBody>
      </p:sp>
      <p:sp>
        <p:nvSpPr>
          <p:cNvPr id="182" name="More words">
            <a:extLst>
              <a:ext uri="{FF2B5EF4-FFF2-40B4-BE49-F238E27FC236}">
                <a16:creationId xmlns:a16="http://schemas.microsoft.com/office/drawing/2014/main" id="{D3E8F944-7999-250D-F922-C7D5DEA39729}"/>
              </a:ext>
            </a:extLst>
          </p:cNvPr>
          <p:cNvSpPr txBox="1">
            <a:spLocks noGrp="1"/>
          </p:cNvSpPr>
          <p:nvPr>
            <p:ph type="body" idx="21"/>
          </p:nvPr>
        </p:nvSpPr>
        <p:spPr>
          <a:xfrm>
            <a:off x="6873482" y="2587752"/>
            <a:ext cx="16291320" cy="83261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Aleo Bold"/>
                <a:ea typeface="Aleo Bold"/>
                <a:cs typeface="Aleo Bold"/>
                <a:sym typeface="Aleo Bold"/>
              </a:defRPr>
            </a:lvl1pPr>
          </a:lstStyle>
          <a:p>
            <a:r>
              <a:rPr lang="en-GB">
                <a:solidFill>
                  <a:schemeClr val="bg1"/>
                </a:solidFill>
              </a:rPr>
              <a:t>… and daily showing the teachings of Jesus in our lives</a:t>
            </a:r>
            <a:endParaRPr>
              <a:solidFill>
                <a:schemeClr val="bg1"/>
              </a:solidFill>
            </a:endParaRPr>
          </a:p>
        </p:txBody>
      </p:sp>
      <p:pic>
        <p:nvPicPr>
          <p:cNvPr id="4" name="Thai grocery store.png">
            <a:extLst>
              <a:ext uri="{FF2B5EF4-FFF2-40B4-BE49-F238E27FC236}">
                <a16:creationId xmlns:a16="http://schemas.microsoft.com/office/drawing/2014/main" id="{6AD168A9-72F4-FAA7-B8D5-DBB3D05C750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flipH="1">
            <a:off x="-526825" y="0"/>
            <a:ext cx="6668647" cy="13716000"/>
          </a:xfrm>
          <a:prstGeom prst="rect">
            <a:avLst/>
          </a:prstGeom>
          <a:ln w="12700">
            <a:miter lim="400000"/>
          </a:ln>
        </p:spPr>
      </p:pic>
      <p:sp>
        <p:nvSpPr>
          <p:cNvPr id="5" name="Even more words">
            <a:extLst>
              <a:ext uri="{FF2B5EF4-FFF2-40B4-BE49-F238E27FC236}">
                <a16:creationId xmlns:a16="http://schemas.microsoft.com/office/drawing/2014/main" id="{06EEA929-A08D-C0B1-668F-AF2CBA2A22DA}"/>
              </a:ext>
            </a:extLst>
          </p:cNvPr>
          <p:cNvSpPr txBox="1">
            <a:spLocks noGrp="1"/>
          </p:cNvSpPr>
          <p:nvPr>
            <p:ph type="body" idx="1"/>
          </p:nvPr>
        </p:nvSpPr>
        <p:spPr>
          <a:xfrm>
            <a:off x="7488936" y="4242108"/>
            <a:ext cx="15875000" cy="9373840"/>
          </a:xfrm>
          <a:prstGeom prst="rect">
            <a:avLst/>
          </a:prstGeom>
        </p:spPr>
        <p:txBody>
          <a:bodyPr>
            <a:normAutofit/>
          </a:bodyPr>
          <a:lstStyle>
            <a:lvl1pPr marL="0" indent="0">
              <a:buSzTx/>
              <a:buNone/>
              <a:defRPr>
                <a:latin typeface="Aleo Regular"/>
                <a:ea typeface="Aleo Regular"/>
                <a:cs typeface="Aleo Regular"/>
                <a:sym typeface="Aleo Regular"/>
              </a:defRPr>
            </a:lvl1pPr>
          </a:lstStyle>
          <a:p>
            <a:pPr defTabSz="825500">
              <a:lnSpc>
                <a:spcPts val="5600"/>
              </a:lnSpc>
              <a:buSzPct val="150000"/>
              <a:defRPr/>
            </a:pPr>
            <a:r>
              <a:rPr lang="en-US" sz="3600" dirty="0">
                <a:solidFill>
                  <a:schemeClr val="bg1"/>
                </a:solidFill>
              </a:rPr>
              <a:t>‘rather, he made himself nothing by taking the very nature of a servant, being made in human likeness.’ </a:t>
            </a:r>
          </a:p>
          <a:p>
            <a:pPr algn="r" defTabSz="825500">
              <a:lnSpc>
                <a:spcPts val="5600"/>
              </a:lnSpc>
              <a:spcBef>
                <a:spcPts val="0"/>
              </a:spcBef>
              <a:buSzPct val="150000"/>
              <a:defRPr/>
            </a:pPr>
            <a:r>
              <a:rPr lang="en-US" sz="3600" dirty="0">
                <a:solidFill>
                  <a:schemeClr val="bg1"/>
                </a:solidFill>
              </a:rPr>
              <a:t>- Philippians 2: 7</a:t>
            </a:r>
          </a:p>
          <a:p>
            <a:pPr marL="685800" indent="-685800" defTabSz="825500">
              <a:lnSpc>
                <a:spcPts val="5600"/>
              </a:lnSpc>
              <a:spcBef>
                <a:spcPts val="4200"/>
              </a:spcBef>
              <a:buSzPct val="150000"/>
              <a:buFont typeface="Arial" panose="020B0604020202020204" pitchFamily="34" charset="0"/>
              <a:buChar char="•"/>
              <a:defRPr/>
            </a:pPr>
            <a:r>
              <a:rPr lang="en-GB" spc="-44" dirty="0">
                <a:solidFill>
                  <a:srgbClr val="FFFFFF"/>
                </a:solidFill>
                <a:latin typeface="Aleo" pitchFamily="2" charset="77"/>
                <a:sym typeface="Aleo Bold"/>
              </a:rPr>
              <a:t>Pray for the Lord to grow Godly relational witness between cross cultural workers and those who do not know Jesus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Ask God to inspire Christian workers with creative gifting to use them for his glory in their daily lives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for young Christians to see how their gifting could serve the Lord as a gospel witness</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Ask God to help you encourage others to grow in faith</a:t>
            </a:r>
          </a:p>
          <a:p>
            <a:endParaRPr lang="en-GB" dirty="0"/>
          </a:p>
        </p:txBody>
      </p:sp>
    </p:spTree>
    <p:extLst>
      <p:ext uri="{BB962C8B-B14F-4D97-AF65-F5344CB8AC3E}">
        <p14:creationId xmlns:p14="http://schemas.microsoft.com/office/powerpoint/2010/main" val="276420291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lumOff val="25000"/>
          </a:schemeClr>
        </a:solidFill>
        <a:effectLst/>
      </p:bgPr>
    </p:bg>
    <p:spTree>
      <p:nvGrpSpPr>
        <p:cNvPr id="1" name="">
          <a:extLst>
            <a:ext uri="{FF2B5EF4-FFF2-40B4-BE49-F238E27FC236}">
              <a16:creationId xmlns:a16="http://schemas.microsoft.com/office/drawing/2014/main" id="{3C9B4758-C7D1-B0DF-B79B-5872AF31A6FF}"/>
            </a:ext>
          </a:extLst>
        </p:cNvPr>
        <p:cNvGrpSpPr/>
        <p:nvPr/>
      </p:nvGrpSpPr>
      <p:grpSpPr>
        <a:xfrm>
          <a:off x="0" y="0"/>
          <a:ext cx="0" cy="0"/>
          <a:chOff x="0" y="0"/>
          <a:chExt cx="0" cy="0"/>
        </a:xfrm>
      </p:grpSpPr>
      <p:sp>
        <p:nvSpPr>
          <p:cNvPr id="180" name="Words">
            <a:extLst>
              <a:ext uri="{FF2B5EF4-FFF2-40B4-BE49-F238E27FC236}">
                <a16:creationId xmlns:a16="http://schemas.microsoft.com/office/drawing/2014/main" id="{600A6983-1672-7279-4612-C04CDAFEBC6A}"/>
              </a:ext>
            </a:extLst>
          </p:cNvPr>
          <p:cNvSpPr txBox="1">
            <a:spLocks noGrp="1"/>
          </p:cNvSpPr>
          <p:nvPr>
            <p:ph type="title"/>
          </p:nvPr>
        </p:nvSpPr>
        <p:spPr>
          <a:xfrm>
            <a:off x="6873484" y="1216152"/>
            <a:ext cx="16291316" cy="1727200"/>
          </a:xfrm>
          <a:prstGeom prst="rect">
            <a:avLst/>
          </a:prstGeom>
        </p:spPr>
        <p:txBody>
          <a:bodyPr/>
          <a:lstStyle>
            <a:lvl1pPr>
              <a:defRPr>
                <a:latin typeface="Aleo Bold"/>
                <a:ea typeface="Aleo Bold"/>
                <a:cs typeface="Aleo Bold"/>
                <a:sym typeface="Aleo Bold"/>
              </a:defRPr>
            </a:lvl1pPr>
          </a:lstStyle>
          <a:p>
            <a:r>
              <a:rPr lang="en-GB">
                <a:solidFill>
                  <a:schemeClr val="bg1"/>
                </a:solidFill>
              </a:rPr>
              <a:t>Caring for creation</a:t>
            </a:r>
            <a:endParaRPr>
              <a:solidFill>
                <a:schemeClr val="bg1"/>
              </a:solidFill>
            </a:endParaRPr>
          </a:p>
        </p:txBody>
      </p:sp>
      <p:sp>
        <p:nvSpPr>
          <p:cNvPr id="182" name="More words">
            <a:extLst>
              <a:ext uri="{FF2B5EF4-FFF2-40B4-BE49-F238E27FC236}">
                <a16:creationId xmlns:a16="http://schemas.microsoft.com/office/drawing/2014/main" id="{324D60F3-0F68-D19B-8BE6-582BB7BDDFCF}"/>
              </a:ext>
            </a:extLst>
          </p:cNvPr>
          <p:cNvSpPr txBox="1">
            <a:spLocks noGrp="1"/>
          </p:cNvSpPr>
          <p:nvPr>
            <p:ph type="body" idx="21"/>
          </p:nvPr>
        </p:nvSpPr>
        <p:spPr>
          <a:xfrm>
            <a:off x="6873482" y="2587752"/>
            <a:ext cx="16291320" cy="127304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Aleo Bold"/>
                <a:ea typeface="Aleo Bold"/>
                <a:cs typeface="Aleo Bold"/>
                <a:sym typeface="Aleo Bold"/>
              </a:defRPr>
            </a:lvl1pPr>
          </a:lstStyle>
          <a:p>
            <a:r>
              <a:rPr lang="en-GB">
                <a:solidFill>
                  <a:schemeClr val="bg1"/>
                </a:solidFill>
              </a:rPr>
              <a:t>… while also pointing to the Creator</a:t>
            </a:r>
            <a:endParaRPr>
              <a:solidFill>
                <a:schemeClr val="bg1"/>
              </a:solidFill>
            </a:endParaRPr>
          </a:p>
        </p:txBody>
      </p:sp>
      <p:pic>
        <p:nvPicPr>
          <p:cNvPr id="183" name="Thai grocery store.png" descr="Thai grocery store.png">
            <a:extLst>
              <a:ext uri="{FF2B5EF4-FFF2-40B4-BE49-F238E27FC236}">
                <a16:creationId xmlns:a16="http://schemas.microsoft.com/office/drawing/2014/main" id="{6A04072C-4F48-3C54-89B1-F78B679FDA7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7891" y="0"/>
            <a:ext cx="6289714" cy="13716000"/>
          </a:xfrm>
          <a:prstGeom prst="rect">
            <a:avLst/>
          </a:prstGeom>
          <a:ln w="12700">
            <a:miter lim="400000"/>
          </a:ln>
        </p:spPr>
      </p:pic>
      <p:pic>
        <p:nvPicPr>
          <p:cNvPr id="184" name="kaekew_86629_Empty_space_in_street._peaceful_face._In_a_street__4c097b57-dab0-4e5e-9a30-2e1527af3678.png">
            <a:extLst>
              <a:ext uri="{FF2B5EF4-FFF2-40B4-BE49-F238E27FC236}">
                <a16:creationId xmlns:a16="http://schemas.microsoft.com/office/drawing/2014/main" id="{0B7E15FB-FF59-5954-4B66-800BE14F12F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584200" y="-1"/>
            <a:ext cx="6726023" cy="13716001"/>
          </a:xfrm>
          <a:prstGeom prst="rect">
            <a:avLst/>
          </a:prstGeom>
          <a:ln w="12700">
            <a:miter lim="400000"/>
          </a:ln>
        </p:spPr>
      </p:pic>
      <p:sp>
        <p:nvSpPr>
          <p:cNvPr id="2" name="Even more words">
            <a:extLst>
              <a:ext uri="{FF2B5EF4-FFF2-40B4-BE49-F238E27FC236}">
                <a16:creationId xmlns:a16="http://schemas.microsoft.com/office/drawing/2014/main" id="{7D43C66F-3281-0350-8B88-3EDA9DCE7EF8}"/>
              </a:ext>
            </a:extLst>
          </p:cNvPr>
          <p:cNvSpPr txBox="1">
            <a:spLocks noGrp="1"/>
          </p:cNvSpPr>
          <p:nvPr>
            <p:ph type="body" idx="1"/>
          </p:nvPr>
        </p:nvSpPr>
        <p:spPr>
          <a:xfrm>
            <a:off x="7540190" y="4245156"/>
            <a:ext cx="15875000" cy="9399200"/>
          </a:xfrm>
          <a:prstGeom prst="rect">
            <a:avLst/>
          </a:prstGeom>
        </p:spPr>
        <p:txBody>
          <a:bodyPr lIns="50800" tIns="50800" rIns="50800" bIns="50800" anchor="t">
            <a:normAutofit/>
          </a:bodyPr>
          <a:lstStyle>
            <a:lvl1pPr marL="0" indent="0">
              <a:buSzTx/>
              <a:buNone/>
              <a:defRPr>
                <a:latin typeface="Aleo Regular"/>
                <a:ea typeface="Aleo Regular"/>
                <a:cs typeface="Aleo Regular"/>
                <a:sym typeface="Aleo Regular"/>
              </a:defRPr>
            </a:lvl1pPr>
          </a:lstStyle>
          <a:p>
            <a:pPr defTabSz="825500">
              <a:lnSpc>
                <a:spcPts val="5600"/>
              </a:lnSpc>
              <a:buSzPct val="150000"/>
              <a:defRPr/>
            </a:pPr>
            <a:r>
              <a:rPr lang="en-US" sz="3600" dirty="0">
                <a:solidFill>
                  <a:schemeClr val="bg1"/>
                </a:solidFill>
              </a:rPr>
              <a:t>‘The son is the image of the invisible God, the firstborn over all creation’ </a:t>
            </a:r>
          </a:p>
          <a:p>
            <a:pPr algn="r" defTabSz="825500">
              <a:lnSpc>
                <a:spcPts val="5600"/>
              </a:lnSpc>
              <a:spcBef>
                <a:spcPts val="0"/>
              </a:spcBef>
              <a:buSzPct val="150000"/>
              <a:defRPr/>
            </a:pPr>
            <a:r>
              <a:rPr lang="en-US" sz="3600" dirty="0">
                <a:solidFill>
                  <a:schemeClr val="bg1"/>
                </a:solidFill>
              </a:rPr>
              <a:t>- Colossians 1: 16</a:t>
            </a:r>
          </a:p>
          <a:p>
            <a:pPr marL="685800" indent="-685800" defTabSz="825500">
              <a:lnSpc>
                <a:spcPts val="5600"/>
              </a:lnSpc>
              <a:spcBef>
                <a:spcPts val="4200"/>
              </a:spcBef>
              <a:buSzPct val="150000"/>
              <a:buFont typeface="Arial" panose="020B0604020202020204" pitchFamily="34" charset="0"/>
              <a:buChar char="•"/>
              <a:defRPr/>
            </a:pPr>
            <a:r>
              <a:rPr lang="en-GB" spc="-44" dirty="0">
                <a:solidFill>
                  <a:srgbClr val="FFFFFF"/>
                </a:solidFill>
                <a:latin typeface="Aleo" pitchFamily="2" charset="77"/>
                <a:sym typeface="Aleo Bold"/>
              </a:rPr>
              <a:t>Give thanks for how wonderfully God has created the world</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God to use creation care work to inspire unreached people to want to know more of their Creator</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for the Holy Spirit to prompt Christians to care for the environment and nurture all our children’s future</a:t>
            </a:r>
          </a:p>
          <a:p>
            <a:pPr marL="685800" indent="-685800" defTabSz="825500">
              <a:lnSpc>
                <a:spcPts val="5600"/>
              </a:lnSpc>
              <a:buSzPct val="150000"/>
              <a:buFont typeface="Arial" panose="020B0604020202020204" pitchFamily="34" charset="0"/>
              <a:buChar char="•"/>
              <a:defRPr/>
            </a:pPr>
            <a:r>
              <a:rPr lang="en-GB" spc="-44" dirty="0">
                <a:solidFill>
                  <a:srgbClr val="FFFFFF"/>
                </a:solidFill>
                <a:latin typeface="Aleo" pitchFamily="2" charset="77"/>
                <a:sym typeface="Aleo Bold"/>
              </a:rPr>
              <a:t>Pray God will show you his heart for your community by caring for his creation</a:t>
            </a:r>
          </a:p>
        </p:txBody>
      </p:sp>
    </p:spTree>
    <p:extLst>
      <p:ext uri="{BB962C8B-B14F-4D97-AF65-F5344CB8AC3E}">
        <p14:creationId xmlns:p14="http://schemas.microsoft.com/office/powerpoint/2010/main" val="98431048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80" name="Words"/>
          <p:cNvSpPr txBox="1">
            <a:spLocks noGrp="1"/>
          </p:cNvSpPr>
          <p:nvPr>
            <p:ph type="title"/>
          </p:nvPr>
        </p:nvSpPr>
        <p:spPr>
          <a:xfrm>
            <a:off x="6873484" y="1216152"/>
            <a:ext cx="16291316" cy="1727200"/>
          </a:xfrm>
          <a:prstGeom prst="rect">
            <a:avLst/>
          </a:prstGeom>
        </p:spPr>
        <p:txBody>
          <a:bodyPr/>
          <a:lstStyle>
            <a:lvl1pPr>
              <a:defRPr>
                <a:latin typeface="Aleo Bold"/>
                <a:ea typeface="Aleo Bold"/>
                <a:cs typeface="Aleo Bold"/>
                <a:sym typeface="Aleo Bold"/>
              </a:defRPr>
            </a:lvl1pPr>
          </a:lstStyle>
          <a:p>
            <a:r>
              <a:rPr lang="en-GB"/>
              <a:t>Online ministries</a:t>
            </a:r>
            <a:endParaRPr/>
          </a:p>
        </p:txBody>
      </p:sp>
      <p:sp>
        <p:nvSpPr>
          <p:cNvPr id="182" name="More words"/>
          <p:cNvSpPr txBox="1">
            <a:spLocks noGrp="1"/>
          </p:cNvSpPr>
          <p:nvPr>
            <p:ph type="body" idx="21"/>
          </p:nvPr>
        </p:nvSpPr>
        <p:spPr>
          <a:xfrm>
            <a:off x="6873482" y="2587752"/>
            <a:ext cx="16291320" cy="112064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latin typeface="Aleo Bold"/>
                <a:ea typeface="Aleo Bold"/>
                <a:cs typeface="Aleo Bold"/>
                <a:sym typeface="Aleo Bold"/>
              </a:defRPr>
            </a:lvl1pPr>
          </a:lstStyle>
          <a:p>
            <a:r>
              <a:rPr lang="en-GB"/>
              <a:t>… sowing the gospel using social media</a:t>
            </a:r>
            <a:endParaRPr/>
          </a:p>
        </p:txBody>
      </p:sp>
      <p:pic>
        <p:nvPicPr>
          <p:cNvPr id="183" name="Thai grocery store.png" descr="Thai grocery store.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47891" y="0"/>
            <a:ext cx="6289714" cy="13716000"/>
          </a:xfrm>
          <a:prstGeom prst="rect">
            <a:avLst/>
          </a:prstGeom>
          <a:ln w="12700">
            <a:miter lim="400000"/>
          </a:ln>
        </p:spPr>
      </p:pic>
      <p:pic>
        <p:nvPicPr>
          <p:cNvPr id="184" name="kaekew_86629_Empty_space_in_street._peaceful_face._In_a_street__4c097b57-dab0-4e5e-9a30-2e1527af3678.png" descr="kaekew_86629_Empty_space_in_street._peaceful_face._In_a_street__4c097b57-dab0-4e5e-9a30-2e1527af3678.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539257" y="0"/>
            <a:ext cx="6681080" cy="13716001"/>
          </a:xfrm>
          <a:prstGeom prst="rect">
            <a:avLst/>
          </a:prstGeom>
          <a:ln w="12700">
            <a:miter lim="400000"/>
          </a:ln>
        </p:spPr>
      </p:pic>
      <p:sp>
        <p:nvSpPr>
          <p:cNvPr id="4" name="Even more words">
            <a:extLst>
              <a:ext uri="{FF2B5EF4-FFF2-40B4-BE49-F238E27FC236}">
                <a16:creationId xmlns:a16="http://schemas.microsoft.com/office/drawing/2014/main" id="{9EDAE96C-F11F-3812-F40F-B55DE66B8D17}"/>
              </a:ext>
            </a:extLst>
          </p:cNvPr>
          <p:cNvSpPr txBox="1">
            <a:spLocks noGrp="1"/>
          </p:cNvSpPr>
          <p:nvPr>
            <p:ph type="body" idx="1"/>
          </p:nvPr>
        </p:nvSpPr>
        <p:spPr>
          <a:xfrm>
            <a:off x="7289799" y="4266945"/>
            <a:ext cx="15875001" cy="9396912"/>
          </a:xfrm>
          <a:prstGeom prst="rect">
            <a:avLst/>
          </a:prstGeom>
        </p:spPr>
        <p:txBody>
          <a:bodyPr>
            <a:normAutofit/>
          </a:bodyPr>
          <a:lstStyle>
            <a:lvl1pPr marL="0" indent="0">
              <a:buSzTx/>
              <a:buNone/>
              <a:defRPr>
                <a:latin typeface="Aleo Regular"/>
                <a:ea typeface="Aleo Regular"/>
                <a:cs typeface="Aleo Regular"/>
                <a:sym typeface="Aleo Regular"/>
              </a:defRPr>
            </a:lvl1pPr>
          </a:lstStyle>
          <a:p>
            <a:pPr defTabSz="825500">
              <a:lnSpc>
                <a:spcPts val="5600"/>
              </a:lnSpc>
            </a:pPr>
            <a:r>
              <a:rPr lang="en-GB" sz="3600" spc="-44" dirty="0">
                <a:solidFill>
                  <a:schemeClr val="tx1"/>
                </a:solidFill>
                <a:latin typeface="Aleo" pitchFamily="2" charset="77"/>
              </a:rPr>
              <a:t>‘‘Consequently, faith comes from hearing the message, and the message is heard through the word about Christ.’</a:t>
            </a:r>
          </a:p>
          <a:p>
            <a:pPr algn="r" defTabSz="825500">
              <a:lnSpc>
                <a:spcPts val="5600"/>
              </a:lnSpc>
              <a:spcBef>
                <a:spcPts val="0"/>
              </a:spcBef>
            </a:pPr>
            <a:r>
              <a:rPr lang="en-GB" sz="3600" spc="-44" dirty="0">
                <a:solidFill>
                  <a:schemeClr val="tx1"/>
                </a:solidFill>
                <a:latin typeface="Aleo" pitchFamily="2" charset="77"/>
              </a:rPr>
              <a:t>- Romans 10:17</a:t>
            </a:r>
          </a:p>
          <a:p>
            <a:pPr marL="685800" indent="-685800" defTabSz="825500">
              <a:lnSpc>
                <a:spcPts val="5600"/>
              </a:lnSpc>
              <a:spcBef>
                <a:spcPts val="4200"/>
              </a:spcBef>
              <a:buFont typeface="Arial" panose="020B0604020202020204" pitchFamily="34" charset="0"/>
              <a:buChar char="•"/>
            </a:pPr>
            <a:r>
              <a:rPr lang="en-GB" spc="-44" dirty="0">
                <a:solidFill>
                  <a:schemeClr val="tx1"/>
                </a:solidFill>
                <a:latin typeface="Aleo" pitchFamily="2" charset="77"/>
              </a:rPr>
              <a:t>Pray God will draw many people to take steps to following Jesus as they watch evangelistic videos on social media</a:t>
            </a:r>
          </a:p>
          <a:p>
            <a:pPr marL="685800" indent="-685800" defTabSz="825500">
              <a:lnSpc>
                <a:spcPts val="5600"/>
              </a:lnSpc>
              <a:buFont typeface="Arial" panose="020B0604020202020204" pitchFamily="34" charset="0"/>
              <a:buChar char="•"/>
            </a:pPr>
            <a:r>
              <a:rPr lang="en-GB" spc="-44" dirty="0">
                <a:solidFill>
                  <a:schemeClr val="tx1"/>
                </a:solidFill>
                <a:latin typeface="Aleo" pitchFamily="2" charset="77"/>
              </a:rPr>
              <a:t>Ask God to guide those who choose the online topics to ones that will appeal to seekers and reach those he has prepared</a:t>
            </a:r>
          </a:p>
          <a:p>
            <a:pPr marL="685800" indent="-685800" defTabSz="825500">
              <a:lnSpc>
                <a:spcPts val="5600"/>
              </a:lnSpc>
              <a:buFont typeface="Arial" panose="020B0604020202020204" pitchFamily="34" charset="0"/>
              <a:buChar char="•"/>
            </a:pPr>
            <a:r>
              <a:rPr lang="en-GB" spc="-44" dirty="0">
                <a:solidFill>
                  <a:schemeClr val="tx1"/>
                </a:solidFill>
                <a:latin typeface="Aleo" pitchFamily="2" charset="77"/>
              </a:rPr>
              <a:t>Ask God to give wisdom to all Christians over online witness</a:t>
            </a:r>
          </a:p>
          <a:p>
            <a:pPr marL="685800" indent="-685800" defTabSz="825500">
              <a:lnSpc>
                <a:spcPts val="5600"/>
              </a:lnSpc>
              <a:buFont typeface="Arial" panose="020B0604020202020204" pitchFamily="34" charset="0"/>
              <a:buChar char="•"/>
            </a:pPr>
            <a:r>
              <a:rPr lang="en-GB" spc="-44" dirty="0">
                <a:solidFill>
                  <a:schemeClr val="tx1"/>
                </a:solidFill>
                <a:latin typeface="Aleo" pitchFamily="2" charset="77"/>
              </a:rPr>
              <a:t>Pray God to direct you to evangelistic social media you can share with friends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86" name="Words"/>
          <p:cNvSpPr txBox="1">
            <a:spLocks noGrp="1"/>
          </p:cNvSpPr>
          <p:nvPr>
            <p:ph type="title"/>
          </p:nvPr>
        </p:nvSpPr>
        <p:spPr>
          <a:xfrm>
            <a:off x="1343916" y="1216152"/>
            <a:ext cx="21006066" cy="1727201"/>
          </a:xfrm>
          <a:prstGeom prst="rect">
            <a:avLst/>
          </a:prstGeom>
        </p:spPr>
        <p:txBody>
          <a:bodyPr/>
          <a:lstStyle>
            <a:lvl1pPr algn="l">
              <a:defRPr>
                <a:latin typeface="Aleo Bold"/>
                <a:ea typeface="Aleo Bold"/>
                <a:cs typeface="Aleo Bold"/>
                <a:sym typeface="Aleo Bold"/>
              </a:defRPr>
            </a:lvl1pPr>
          </a:lstStyle>
          <a:p>
            <a:r>
              <a:rPr lang="en-GB"/>
              <a:t>How can I carry this forward?</a:t>
            </a:r>
            <a:endParaRPr/>
          </a:p>
        </p:txBody>
      </p:sp>
      <p:sp>
        <p:nvSpPr>
          <p:cNvPr id="187" name="Even more words"/>
          <p:cNvSpPr txBox="1">
            <a:spLocks noGrp="1"/>
          </p:cNvSpPr>
          <p:nvPr>
            <p:ph type="body" idx="1"/>
          </p:nvPr>
        </p:nvSpPr>
        <p:spPr>
          <a:xfrm>
            <a:off x="1343916" y="3940101"/>
            <a:ext cx="15674084" cy="4242906"/>
          </a:xfrm>
          <a:prstGeom prst="rect">
            <a:avLst/>
          </a:prstGeom>
        </p:spPr>
        <p:txBody>
          <a:bodyPr/>
          <a:lstStyle>
            <a:lvl1pPr marL="0" indent="0">
              <a:buSzTx/>
              <a:buNone/>
              <a:defRPr>
                <a:latin typeface="Aleo Regular"/>
                <a:ea typeface="Aleo Regular"/>
                <a:cs typeface="Aleo Regular"/>
                <a:sym typeface="Aleo Regular"/>
              </a:defRPr>
            </a:lvl1pPr>
          </a:lstStyle>
          <a:p>
            <a:r>
              <a:rPr lang="en-GB" dirty="0"/>
              <a:t>LEARN・PRAY・GO・SEND・WELCOME・MOBILIZE</a:t>
            </a:r>
          </a:p>
          <a:p>
            <a:r>
              <a:rPr lang="en-GB" dirty="0"/>
              <a:t>… are six ways that you can help reach God’s world </a:t>
            </a:r>
          </a:p>
          <a:p>
            <a:endParaRPr lang="en-GB" dirty="0"/>
          </a:p>
          <a:p>
            <a:r>
              <a:rPr lang="en-GB" dirty="0"/>
              <a:t>For more information contact your local OMF representative  </a:t>
            </a:r>
            <a:endParaRPr dirty="0"/>
          </a:p>
        </p:txBody>
      </p:sp>
      <p:sp>
        <p:nvSpPr>
          <p:cNvPr id="188" name="More words"/>
          <p:cNvSpPr txBox="1">
            <a:spLocks noGrp="1"/>
          </p:cNvSpPr>
          <p:nvPr>
            <p:ph type="body" idx="21"/>
          </p:nvPr>
        </p:nvSpPr>
        <p:spPr>
          <a:xfrm>
            <a:off x="1343916" y="2587752"/>
            <a:ext cx="21122512" cy="83261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lvl1pPr algn="l">
              <a:defRPr>
                <a:latin typeface="Aleo Bold"/>
                <a:ea typeface="Aleo Bold"/>
                <a:cs typeface="Aleo Bold"/>
                <a:sym typeface="Aleo Bold"/>
              </a:defRPr>
            </a:lvl1pPr>
          </a:lstStyle>
          <a:p>
            <a:r>
              <a:rPr lang="en-GB" dirty="0"/>
              <a:t>Download and share the prayer guide </a:t>
            </a:r>
            <a:r>
              <a:rPr lang="en-GB" i="1" dirty="0"/>
              <a:t>Ways to Pray for East Asia</a:t>
            </a:r>
            <a:endParaRPr i="1" dirty="0"/>
          </a:p>
        </p:txBody>
      </p:sp>
      <p:pic>
        <p:nvPicPr>
          <p:cNvPr id="189" name="Minibuses by the beach.png" descr="Minibuses by the beach.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3621" y="8126443"/>
            <a:ext cx="24531333" cy="5648451"/>
          </a:xfrm>
          <a:prstGeom prst="rect">
            <a:avLst/>
          </a:prstGeom>
          <a:ln w="12700">
            <a:miter lim="400000"/>
          </a:ln>
        </p:spPr>
      </p:pic>
      <p:pic>
        <p:nvPicPr>
          <p:cNvPr id="2" name="Picture 1" descr="EAPG 2026 OMF Web page QR code.png">
            <a:extLst>
              <a:ext uri="{FF2B5EF4-FFF2-40B4-BE49-F238E27FC236}">
                <a16:creationId xmlns:a16="http://schemas.microsoft.com/office/drawing/2014/main" id="{EED90967-4371-CE58-B7E9-7248175C0487}"/>
              </a:ext>
            </a:extLst>
          </p:cNvPr>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Lst>
          </a:blip>
          <a:stretch>
            <a:fillRect/>
          </a:stretch>
        </p:blipFill>
        <p:spPr>
          <a:xfrm>
            <a:off x="19678057" y="8919699"/>
            <a:ext cx="4001809" cy="4061937"/>
          </a:xfrm>
          <a:prstGeom prst="rect">
            <a:avLst/>
          </a:prstGeom>
          <a:solidFill>
            <a:srgbClr val="FFC000"/>
          </a:solidFill>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BD65F6-A787-D78C-B8A6-4F30427F681A}"/>
              </a:ext>
            </a:extLst>
          </p:cNvPr>
          <p:cNvSpPr txBox="1">
            <a:spLocks noGrp="1" noRot="1" noMove="1" noResize="1" noEditPoints="1" noAdjustHandles="1" noChangeArrowheads="1" noChangeShapeType="1"/>
          </p:cNvSpPr>
          <p:nvPr/>
        </p:nvSpPr>
        <p:spPr>
          <a:xfrm>
            <a:off x="5600700" y="7248431"/>
            <a:ext cx="13182600" cy="19369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90000"/>
              </a:lnSpc>
              <a:spcBef>
                <a:spcPts val="2400"/>
              </a:spcBef>
              <a:spcAft>
                <a:spcPts val="0"/>
              </a:spcAft>
              <a:buClrTx/>
              <a:buSzTx/>
              <a:buFontTx/>
              <a:buNone/>
              <a:tabLst/>
            </a:pPr>
            <a:r>
              <a:rPr kumimoji="0" lang="en-US" sz="4400" b="1" i="0" u="none" strike="noStrike" cap="none" spc="0" normalizeH="0" baseline="0" dirty="0">
                <a:ln>
                  <a:noFill/>
                </a:ln>
                <a:solidFill>
                  <a:schemeClr val="bg1"/>
                </a:solidFill>
                <a:effectLst/>
                <a:uFillTx/>
                <a:latin typeface="Aleo" pitchFamily="2" charset="77"/>
                <a:sym typeface="Canela Text Regular"/>
              </a:rPr>
              <a:t>Heart for Asia</a:t>
            </a:r>
            <a:r>
              <a:rPr kumimoji="0" lang="en-US" sz="4400" b="0" i="0" u="none" strike="noStrike" cap="none" spc="0" normalizeH="0" baseline="0" dirty="0">
                <a:ln>
                  <a:noFill/>
                </a:ln>
                <a:solidFill>
                  <a:schemeClr val="bg1"/>
                </a:solidFill>
                <a:effectLst/>
                <a:uFillTx/>
                <a:latin typeface="Aleo" pitchFamily="2" charset="77"/>
                <a:sym typeface="Canela Text Regular"/>
              </a:rPr>
              <a:t>. Hope for Billions.</a:t>
            </a:r>
          </a:p>
          <a:p>
            <a:pPr marL="0" marR="0" indent="0" algn="ctr" defTabSz="2438338" rtl="0" fontAlgn="auto" latinLnBrk="0" hangingPunct="0">
              <a:lnSpc>
                <a:spcPct val="90000"/>
              </a:lnSpc>
              <a:spcBef>
                <a:spcPts val="2400"/>
              </a:spcBef>
              <a:spcAft>
                <a:spcPts val="0"/>
              </a:spcAft>
              <a:buClrTx/>
              <a:buSzTx/>
              <a:buFontTx/>
              <a:buNone/>
              <a:tabLst/>
            </a:pPr>
            <a:r>
              <a:rPr lang="en-US" dirty="0" err="1">
                <a:solidFill>
                  <a:schemeClr val="bg1"/>
                </a:solidFill>
                <a:latin typeface="Aleo" pitchFamily="2" charset="77"/>
              </a:rPr>
              <a:t>omf.org</a:t>
            </a:r>
            <a:endParaRPr kumimoji="0" lang="en-US" sz="4400" b="0" i="0" u="none" strike="noStrike" cap="none" spc="0" normalizeH="0" baseline="0" dirty="0">
              <a:ln>
                <a:noFill/>
              </a:ln>
              <a:solidFill>
                <a:schemeClr val="bg1"/>
              </a:solidFill>
              <a:effectLst/>
              <a:uFillTx/>
              <a:latin typeface="Aleo" pitchFamily="2" charset="77"/>
              <a:sym typeface="Canela Text Regular"/>
            </a:endParaRPr>
          </a:p>
        </p:txBody>
      </p:sp>
      <p:pic>
        <p:nvPicPr>
          <p:cNvPr id="7" name="Picture 6" descr="A colorful circle with white text&#10;&#10;AI-generated content may be incorrect.">
            <a:extLst>
              <a:ext uri="{FF2B5EF4-FFF2-40B4-BE49-F238E27FC236}">
                <a16:creationId xmlns:a16="http://schemas.microsoft.com/office/drawing/2014/main" id="{BD50D09A-3F5A-5216-9B59-CB46E4E5F54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11023600" y="4234628"/>
            <a:ext cx="2336800" cy="2232942"/>
          </a:xfrm>
          <a:prstGeom prst="rect">
            <a:avLst/>
          </a:prstGeom>
        </p:spPr>
      </p:pic>
    </p:spTree>
    <p:extLst>
      <p:ext uri="{BB962C8B-B14F-4D97-AF65-F5344CB8AC3E}">
        <p14:creationId xmlns:p14="http://schemas.microsoft.com/office/powerpoint/2010/main" val="1714430053"/>
      </p:ext>
    </p:extLst>
  </p:cSld>
  <p:clrMapOvr>
    <a:masterClrMapping/>
  </p:clrMapOvr>
  <p:transition spd="med"/>
</p:sld>
</file>

<file path=ppt/theme/theme1.xml><?xml version="1.0" encoding="utf-8"?>
<a:theme xmlns:a="http://schemas.openxmlformats.org/drawingml/2006/main" name="23_ClassicWhite">
  <a:themeElements>
    <a:clrScheme name="Fellowship Prayer Bundle">
      <a:dk1>
        <a:srgbClr val="000000"/>
      </a:dk1>
      <a:lt1>
        <a:srgbClr val="FFFFFF"/>
      </a:lt1>
      <a:dk2>
        <a:srgbClr val="0E2841"/>
      </a:dk2>
      <a:lt2>
        <a:srgbClr val="D0DFE3"/>
      </a:lt2>
      <a:accent1>
        <a:srgbClr val="28909C"/>
      </a:accent1>
      <a:accent2>
        <a:srgbClr val="DB2434"/>
      </a:accent2>
      <a:accent3>
        <a:srgbClr val="196B24"/>
      </a:accent3>
      <a:accent4>
        <a:srgbClr val="00AFA9"/>
      </a:accent4>
      <a:accent5>
        <a:srgbClr val="F7B600"/>
      </a:accent5>
      <a:accent6>
        <a:srgbClr val="FBD247"/>
      </a:accent6>
      <a:hlink>
        <a:srgbClr val="08458F"/>
      </a:hlink>
      <a:folHlink>
        <a:srgbClr val="2B93C1"/>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BA82BAEC3FD4DBED1C4E83582C1B5" ma:contentTypeVersion="13" ma:contentTypeDescription="Create a new document." ma:contentTypeScope="" ma:versionID="ec9b8e86f70eb55d5b85b25e65e59576">
  <xsd:schema xmlns:xsd="http://www.w3.org/2001/XMLSchema" xmlns:xs="http://www.w3.org/2001/XMLSchema" xmlns:p="http://schemas.microsoft.com/office/2006/metadata/properties" xmlns:ns2="ed31e2e9-b95d-441d-89a1-4fffdd6a482e" xmlns:ns3="146aacc1-8c29-4cd0-ad05-48d8e12e9bc4" targetNamespace="http://schemas.microsoft.com/office/2006/metadata/properties" ma:root="true" ma:fieldsID="3190eec9eab112e8f6ccf4e443e8268c" ns2:_="" ns3:_="">
    <xsd:import namespace="ed31e2e9-b95d-441d-89a1-4fffdd6a482e"/>
    <xsd:import namespace="146aacc1-8c29-4cd0-ad05-48d8e12e9bc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31e2e9-b95d-441d-89a1-4fffdd6a482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8a2b5fa0-9614-4257-ab45-4a0e152fb13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acc1-8c29-4cd0-ad05-48d8e12e9bc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1bd0ad9-c567-497a-beff-17cb2591529b}" ma:internalName="TaxCatchAll" ma:showField="CatchAllData" ma:web="146aacc1-8c29-4cd0-ad05-48d8e12e9b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d31e2e9-b95d-441d-89a1-4fffdd6a482e">
      <Terms xmlns="http://schemas.microsoft.com/office/infopath/2007/PartnerControls"/>
    </lcf76f155ced4ddcb4097134ff3c332f>
    <TaxCatchAll xmlns="146aacc1-8c29-4cd0-ad05-48d8e12e9bc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DDCB4D-43ED-4ABD-9915-3033F77D8D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31e2e9-b95d-441d-89a1-4fffdd6a482e"/>
    <ds:schemaRef ds:uri="146aacc1-8c29-4cd0-ad05-48d8e12e9b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B0A457-6515-4651-B8AB-3200A8BA16AB}">
  <ds:schemaRefs>
    <ds:schemaRef ds:uri="http://purl.org/dc/dcmitype/"/>
    <ds:schemaRef ds:uri="http://purl.org/dc/elements/1.1/"/>
    <ds:schemaRef ds:uri="http://schemas.microsoft.com/office/2006/documentManagement/types"/>
    <ds:schemaRef ds:uri="146aacc1-8c29-4cd0-ad05-48d8e12e9bc4"/>
    <ds:schemaRef ds:uri="http://purl.org/dc/terms/"/>
    <ds:schemaRef ds:uri="http://schemas.openxmlformats.org/package/2006/metadata/core-properties"/>
    <ds:schemaRef ds:uri="ed31e2e9-b95d-441d-89a1-4fffdd6a482e"/>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A9C4A4C0-534F-4446-B64C-ED6A57802C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6065</TotalTime>
  <Words>838</Words>
  <Application>Microsoft Macintosh PowerPoint</Application>
  <PresentationFormat>Custom</PresentationFormat>
  <Paragraphs>68</Paragraphs>
  <Slides>13</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Aleo</vt:lpstr>
      <vt:lpstr>Arial</vt:lpstr>
      <vt:lpstr>Canela Bold</vt:lpstr>
      <vt:lpstr>Canela Deck Regular</vt:lpstr>
      <vt:lpstr>Canela Regular</vt:lpstr>
      <vt:lpstr>Canela Text Regular</vt:lpstr>
      <vt:lpstr>Graphik</vt:lpstr>
      <vt:lpstr>Graphik Medium</vt:lpstr>
      <vt:lpstr>Graphik Semibold</vt:lpstr>
      <vt:lpstr>Helvetica Neue</vt:lpstr>
      <vt:lpstr>23_ClassicWhite</vt:lpstr>
      <vt:lpstr>Prayer Meeting</vt:lpstr>
      <vt:lpstr>Nearly  1 : 3</vt:lpstr>
      <vt:lpstr>Less than 1 in 10 know and follow Jesus</vt:lpstr>
      <vt:lpstr>PowerPoint Presentation</vt:lpstr>
      <vt:lpstr>Big PICTURE Prayers</vt:lpstr>
      <vt:lpstr>Integral mission </vt:lpstr>
      <vt:lpstr>Planting churches</vt:lpstr>
      <vt:lpstr>Marketplace ministry</vt:lpstr>
      <vt:lpstr>Living life</vt:lpstr>
      <vt:lpstr>Caring for creation</vt:lpstr>
      <vt:lpstr>Online ministries</vt:lpstr>
      <vt:lpstr>How can I carry this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AnTe</cp:lastModifiedBy>
  <cp:revision>7</cp:revision>
  <dcterms:modified xsi:type="dcterms:W3CDTF">2026-03-17T12:29:41Z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0x010100000BA82BAEC3FD4DBED1C4E83582C1B5</vt:lpwstr>
  </property>
  <property fmtid="{D5CDD505-2E9C-101B-9397-08002B2CF9AE}" pid="3" name="MediaServiceImageTags">
    <vt:lpwstr/>
  </property>
</Properties>
</file>